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5"/>
  </p:notesMasterIdLst>
  <p:handoutMasterIdLst>
    <p:handoutMasterId r:id="rId36"/>
  </p:handoutMasterIdLst>
  <p:sldIdLst>
    <p:sldId id="481" r:id="rId2"/>
    <p:sldId id="498" r:id="rId3"/>
    <p:sldId id="482" r:id="rId4"/>
    <p:sldId id="485" r:id="rId5"/>
    <p:sldId id="486" r:id="rId6"/>
    <p:sldId id="487" r:id="rId7"/>
    <p:sldId id="488" r:id="rId8"/>
    <p:sldId id="484" r:id="rId9"/>
    <p:sldId id="489" r:id="rId10"/>
    <p:sldId id="490" r:id="rId11"/>
    <p:sldId id="491" r:id="rId12"/>
    <p:sldId id="492" r:id="rId13"/>
    <p:sldId id="493" r:id="rId14"/>
    <p:sldId id="497" r:id="rId15"/>
    <p:sldId id="454" r:id="rId16"/>
    <p:sldId id="475" r:id="rId17"/>
    <p:sldId id="476" r:id="rId18"/>
    <p:sldId id="477" r:id="rId19"/>
    <p:sldId id="494" r:id="rId20"/>
    <p:sldId id="473" r:id="rId21"/>
    <p:sldId id="499" r:id="rId22"/>
    <p:sldId id="501" r:id="rId23"/>
    <p:sldId id="500" r:id="rId24"/>
    <p:sldId id="503" r:id="rId25"/>
    <p:sldId id="504" r:id="rId26"/>
    <p:sldId id="455" r:id="rId27"/>
    <p:sldId id="466" r:id="rId28"/>
    <p:sldId id="467" r:id="rId29"/>
    <p:sldId id="469" r:id="rId30"/>
    <p:sldId id="495" r:id="rId31"/>
    <p:sldId id="461" r:id="rId32"/>
    <p:sldId id="459" r:id="rId33"/>
    <p:sldId id="395"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4" userDrawn="1">
          <p15:clr>
            <a:srgbClr val="A4A3A4"/>
          </p15:clr>
        </p15:guide>
        <p15:guide id="2" pos="2142"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33"/>
    <a:srgbClr val="FFE5CC"/>
    <a:srgbClr val="8CB996"/>
    <a:srgbClr val="FBB4AE"/>
    <a:srgbClr val="FFFFCC"/>
    <a:srgbClr val="CCDE7A"/>
    <a:srgbClr val="A1D99B"/>
    <a:srgbClr val="80B1D3"/>
    <a:srgbClr val="070102"/>
    <a:srgbClr val="FCC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793" autoAdjust="0"/>
  </p:normalViewPr>
  <p:slideViewPr>
    <p:cSldViewPr>
      <p:cViewPr varScale="1">
        <p:scale>
          <a:sx n="66" d="100"/>
          <a:sy n="66" d="100"/>
        </p:scale>
        <p:origin x="652" y="48"/>
      </p:cViewPr>
      <p:guideLst>
        <p:guide orient="horz" pos="3339"/>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480"/>
    </p:cViewPr>
  </p:sorterViewPr>
  <p:notesViewPr>
    <p:cSldViewPr showGuides="1">
      <p:cViewPr>
        <p:scale>
          <a:sx n="110" d="100"/>
          <a:sy n="110" d="100"/>
        </p:scale>
        <p:origin x="-2544" y="366"/>
      </p:cViewPr>
      <p:guideLst>
        <p:guide orient="horz" pos="3134"/>
        <p:guide pos="2142"/>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F0042-B918-4CCA-8767-AA47B97542FF}" type="doc">
      <dgm:prSet loTypeId="urn:microsoft.com/office/officeart/2005/8/layout/chevron1" loCatId="process" qsTypeId="urn:microsoft.com/office/officeart/2005/8/quickstyle/simple1" qsCatId="simple" csTypeId="urn:microsoft.com/office/officeart/2005/8/colors/accent5_1" csCatId="accent5" phldr="1"/>
      <dgm:spPr/>
    </dgm:pt>
    <dgm:pt modelId="{1DA945AF-C601-4802-BA0C-DD1039A26BEC}">
      <dgm:prSet phldrT="[Text]" custT="1"/>
      <dgm:spPr/>
      <dgm:t>
        <a:bodyPr/>
        <a:lstStyle/>
        <a:p>
          <a:pPr>
            <a:spcAft>
              <a:spcPts val="0"/>
            </a:spcAft>
          </a:pPr>
          <a:r>
            <a:rPr lang="en-GB" sz="1800" b="1" noProof="0" dirty="0">
              <a:solidFill>
                <a:schemeClr val="accent5">
                  <a:lumMod val="75000"/>
                </a:schemeClr>
              </a:solidFill>
            </a:rPr>
            <a:t>Input to 11° </a:t>
          </a:r>
        </a:p>
        <a:p>
          <a:pPr>
            <a:spcAft>
              <a:spcPts val="0"/>
            </a:spcAft>
          </a:pPr>
          <a:r>
            <a:rPr lang="en-GB" sz="1800" b="1" noProof="0" dirty="0">
              <a:solidFill>
                <a:schemeClr val="accent5">
                  <a:lumMod val="75000"/>
                </a:schemeClr>
              </a:solidFill>
            </a:rPr>
            <a:t>TSG2</a:t>
          </a:r>
        </a:p>
      </dgm:t>
    </dgm:pt>
    <dgm:pt modelId="{3C848DED-3F7D-4338-B865-9B5A6588DC56}" type="parTrans" cxnId="{9145C8B7-F3F2-4703-9FB8-8BACCFFC3FCB}">
      <dgm:prSet/>
      <dgm:spPr/>
      <dgm:t>
        <a:bodyPr/>
        <a:lstStyle/>
        <a:p>
          <a:endParaRPr lang="en-GB" sz="1800" b="1" noProof="0" dirty="0">
            <a:solidFill>
              <a:schemeClr val="accent5">
                <a:lumMod val="75000"/>
              </a:schemeClr>
            </a:solidFill>
          </a:endParaRPr>
        </a:p>
      </dgm:t>
    </dgm:pt>
    <dgm:pt modelId="{61954C78-FAAD-4B3F-9B95-FB666EAED71B}" type="sibTrans" cxnId="{9145C8B7-F3F2-4703-9FB8-8BACCFFC3FCB}">
      <dgm:prSet/>
      <dgm:spPr/>
      <dgm:t>
        <a:bodyPr/>
        <a:lstStyle/>
        <a:p>
          <a:endParaRPr lang="en-GB" sz="1800" b="1" noProof="0" dirty="0">
            <a:solidFill>
              <a:schemeClr val="accent5">
                <a:lumMod val="75000"/>
              </a:schemeClr>
            </a:solidFill>
          </a:endParaRPr>
        </a:p>
      </dgm:t>
    </dgm:pt>
    <dgm:pt modelId="{95A58CCD-D785-45DE-ADCB-0DFCEC145915}">
      <dgm:prSet phldrT="[Text]" custT="1"/>
      <dgm:spPr/>
      <dgm:t>
        <a:bodyPr/>
        <a:lstStyle/>
        <a:p>
          <a:r>
            <a:rPr lang="en-GB" sz="1800" b="1" noProof="0" dirty="0">
              <a:solidFill>
                <a:schemeClr val="accent5">
                  <a:lumMod val="75000"/>
                </a:schemeClr>
              </a:solidFill>
            </a:rPr>
            <a:t>Input to 12° TSG2</a:t>
          </a:r>
        </a:p>
      </dgm:t>
    </dgm:pt>
    <dgm:pt modelId="{50A42930-777F-4FDE-9C16-ECB32EEAF08A}" type="parTrans" cxnId="{161CF72A-FC62-4F69-9E2F-B3EECE76C64E}">
      <dgm:prSet/>
      <dgm:spPr/>
      <dgm:t>
        <a:bodyPr/>
        <a:lstStyle/>
        <a:p>
          <a:endParaRPr lang="en-GB" sz="1800" b="1" noProof="0" dirty="0">
            <a:solidFill>
              <a:schemeClr val="accent5">
                <a:lumMod val="75000"/>
              </a:schemeClr>
            </a:solidFill>
          </a:endParaRPr>
        </a:p>
      </dgm:t>
    </dgm:pt>
    <dgm:pt modelId="{F4358C02-3DFA-4801-B974-6ABFCD2BF038}" type="sibTrans" cxnId="{161CF72A-FC62-4F69-9E2F-B3EECE76C64E}">
      <dgm:prSet/>
      <dgm:spPr/>
      <dgm:t>
        <a:bodyPr/>
        <a:lstStyle/>
        <a:p>
          <a:endParaRPr lang="en-GB" sz="1800" b="1" noProof="0" dirty="0">
            <a:solidFill>
              <a:schemeClr val="accent5">
                <a:lumMod val="75000"/>
              </a:schemeClr>
            </a:solidFill>
          </a:endParaRPr>
        </a:p>
      </dgm:t>
    </dgm:pt>
    <dgm:pt modelId="{711428A1-0421-465F-80EF-91878AB12112}">
      <dgm:prSet phldrT="[Text]" custT="1"/>
      <dgm:spPr/>
      <dgm:t>
        <a:bodyPr/>
        <a:lstStyle/>
        <a:p>
          <a:pPr>
            <a:spcAft>
              <a:spcPts val="0"/>
            </a:spcAft>
          </a:pPr>
          <a:r>
            <a:rPr lang="en-GB" sz="1800" b="1" noProof="0" dirty="0">
              <a:solidFill>
                <a:schemeClr val="accent5">
                  <a:lumMod val="75000"/>
                </a:schemeClr>
              </a:solidFill>
            </a:rPr>
            <a:t>Input to 13° </a:t>
          </a:r>
        </a:p>
        <a:p>
          <a:pPr>
            <a:spcAft>
              <a:spcPts val="0"/>
            </a:spcAft>
          </a:pPr>
          <a:r>
            <a:rPr lang="en-GB" sz="1800" b="1" noProof="0" dirty="0">
              <a:solidFill>
                <a:schemeClr val="accent5">
                  <a:lumMod val="75000"/>
                </a:schemeClr>
              </a:solidFill>
            </a:rPr>
            <a:t>TSG2</a:t>
          </a:r>
        </a:p>
      </dgm:t>
    </dgm:pt>
    <dgm:pt modelId="{D201EE7E-0F7B-4362-88E1-8D5F914340C0}" type="parTrans" cxnId="{5A2390FB-C6B8-4CF7-B8D6-D4D71BFAEE38}">
      <dgm:prSet/>
      <dgm:spPr/>
      <dgm:t>
        <a:bodyPr/>
        <a:lstStyle/>
        <a:p>
          <a:endParaRPr lang="en-GB" sz="1800" b="1" noProof="0" dirty="0">
            <a:solidFill>
              <a:schemeClr val="accent5">
                <a:lumMod val="75000"/>
              </a:schemeClr>
            </a:solidFill>
          </a:endParaRPr>
        </a:p>
      </dgm:t>
    </dgm:pt>
    <dgm:pt modelId="{6FA84487-E34B-410B-BF17-C4741ADB635D}" type="sibTrans" cxnId="{5A2390FB-C6B8-4CF7-B8D6-D4D71BFAEE38}">
      <dgm:prSet/>
      <dgm:spPr/>
      <dgm:t>
        <a:bodyPr/>
        <a:lstStyle/>
        <a:p>
          <a:endParaRPr lang="en-GB" sz="1800" b="1" noProof="0" dirty="0">
            <a:solidFill>
              <a:schemeClr val="accent5">
                <a:lumMod val="75000"/>
              </a:schemeClr>
            </a:solidFill>
          </a:endParaRPr>
        </a:p>
      </dgm:t>
    </dgm:pt>
    <dgm:pt modelId="{8D31D390-734D-4D33-990E-55E5DABBBE89}">
      <dgm:prSet phldrT="[Text]" custT="1"/>
      <dgm:spPr/>
      <dgm:t>
        <a:bodyPr/>
        <a:lstStyle/>
        <a:p>
          <a:pPr>
            <a:spcAft>
              <a:spcPts val="0"/>
            </a:spcAft>
          </a:pPr>
          <a:r>
            <a:rPr lang="en-GB" sz="1800" b="1" noProof="0" dirty="0">
              <a:solidFill>
                <a:schemeClr val="accent5">
                  <a:lumMod val="75000"/>
                </a:schemeClr>
              </a:solidFill>
            </a:rPr>
            <a:t>Input to 14° </a:t>
          </a:r>
        </a:p>
        <a:p>
          <a:pPr>
            <a:spcAft>
              <a:spcPts val="0"/>
            </a:spcAft>
          </a:pPr>
          <a:r>
            <a:rPr lang="en-GB" sz="1800" b="1" noProof="0" dirty="0">
              <a:solidFill>
                <a:schemeClr val="accent5">
                  <a:lumMod val="75000"/>
                </a:schemeClr>
              </a:solidFill>
            </a:rPr>
            <a:t>TSG2</a:t>
          </a:r>
        </a:p>
      </dgm:t>
    </dgm:pt>
    <dgm:pt modelId="{E8769831-452C-478D-8299-015E1DF9400C}" type="parTrans" cxnId="{69852D1D-D65B-4D10-9AA8-A938A245837D}">
      <dgm:prSet/>
      <dgm:spPr/>
      <dgm:t>
        <a:bodyPr/>
        <a:lstStyle/>
        <a:p>
          <a:endParaRPr lang="en-GB" sz="1800" b="1" noProof="0" dirty="0">
            <a:solidFill>
              <a:schemeClr val="accent5">
                <a:lumMod val="75000"/>
              </a:schemeClr>
            </a:solidFill>
          </a:endParaRPr>
        </a:p>
      </dgm:t>
    </dgm:pt>
    <dgm:pt modelId="{17FF9001-6064-488C-8862-5D40833E87F4}" type="sibTrans" cxnId="{69852D1D-D65B-4D10-9AA8-A938A245837D}">
      <dgm:prSet/>
      <dgm:spPr/>
      <dgm:t>
        <a:bodyPr/>
        <a:lstStyle/>
        <a:p>
          <a:endParaRPr lang="en-GB" sz="1800" b="1" noProof="0" dirty="0">
            <a:solidFill>
              <a:schemeClr val="accent5">
                <a:lumMod val="75000"/>
              </a:schemeClr>
            </a:solidFill>
          </a:endParaRPr>
        </a:p>
      </dgm:t>
    </dgm:pt>
    <dgm:pt modelId="{712D66BC-D5D5-4112-8A7D-A69EC68B3B43}">
      <dgm:prSet phldrT="[Text]" custT="1"/>
      <dgm:spPr/>
      <dgm:t>
        <a:bodyPr/>
        <a:lstStyle/>
        <a:p>
          <a:pPr>
            <a:spcAft>
              <a:spcPts val="0"/>
            </a:spcAft>
          </a:pPr>
          <a:r>
            <a:rPr lang="en-GB" sz="1800" b="1" noProof="0" dirty="0">
              <a:solidFill>
                <a:schemeClr val="accent5">
                  <a:lumMod val="75000"/>
                </a:schemeClr>
              </a:solidFill>
            </a:rPr>
            <a:t>Input to 15° </a:t>
          </a:r>
        </a:p>
        <a:p>
          <a:pPr>
            <a:spcAft>
              <a:spcPts val="0"/>
            </a:spcAft>
          </a:pPr>
          <a:r>
            <a:rPr lang="en-GB" sz="1800" b="1" noProof="0" dirty="0">
              <a:solidFill>
                <a:schemeClr val="accent5">
                  <a:lumMod val="75000"/>
                </a:schemeClr>
              </a:solidFill>
            </a:rPr>
            <a:t>TSG2</a:t>
          </a:r>
        </a:p>
      </dgm:t>
    </dgm:pt>
    <dgm:pt modelId="{3357C2B4-0003-443D-9618-5BF0652B34CD}" type="parTrans" cxnId="{CBBF9938-E5EB-4FB0-8FF6-B7820D43EE47}">
      <dgm:prSet/>
      <dgm:spPr/>
      <dgm:t>
        <a:bodyPr/>
        <a:lstStyle/>
        <a:p>
          <a:endParaRPr lang="en-GB" b="1" noProof="0" dirty="0">
            <a:solidFill>
              <a:schemeClr val="accent5">
                <a:lumMod val="75000"/>
              </a:schemeClr>
            </a:solidFill>
          </a:endParaRPr>
        </a:p>
      </dgm:t>
    </dgm:pt>
    <dgm:pt modelId="{93AD6F4D-1270-4C7A-AB98-B5B8B13F0811}" type="sibTrans" cxnId="{CBBF9938-E5EB-4FB0-8FF6-B7820D43EE47}">
      <dgm:prSet/>
      <dgm:spPr/>
      <dgm:t>
        <a:bodyPr/>
        <a:lstStyle/>
        <a:p>
          <a:endParaRPr lang="en-GB" b="1" noProof="0" dirty="0">
            <a:solidFill>
              <a:schemeClr val="accent5">
                <a:lumMod val="75000"/>
              </a:schemeClr>
            </a:solidFill>
          </a:endParaRPr>
        </a:p>
      </dgm:t>
    </dgm:pt>
    <dgm:pt modelId="{D9F9C6E9-1110-4413-94CD-C4898A7726D9}">
      <dgm:prSet phldrT="[Text]" custT="1"/>
      <dgm:spPr/>
      <dgm:t>
        <a:bodyPr/>
        <a:lstStyle/>
        <a:p>
          <a:r>
            <a:rPr lang="en-GB" sz="1800" b="1" noProof="0" dirty="0">
              <a:solidFill>
                <a:schemeClr val="accent5">
                  <a:lumMod val="75000"/>
                </a:schemeClr>
              </a:solidFill>
            </a:rPr>
            <a:t>Input to 16° TSG2</a:t>
          </a:r>
        </a:p>
      </dgm:t>
    </dgm:pt>
    <dgm:pt modelId="{A918BF56-0E48-4240-A1DE-118ED986A937}" type="parTrans" cxnId="{9DC6934F-026F-4E69-BA7D-E4075B89742A}">
      <dgm:prSet/>
      <dgm:spPr/>
      <dgm:t>
        <a:bodyPr/>
        <a:lstStyle/>
        <a:p>
          <a:endParaRPr lang="en-GB" b="1" noProof="0" dirty="0">
            <a:solidFill>
              <a:schemeClr val="accent5">
                <a:lumMod val="75000"/>
              </a:schemeClr>
            </a:solidFill>
          </a:endParaRPr>
        </a:p>
      </dgm:t>
    </dgm:pt>
    <dgm:pt modelId="{DD8E3AB6-6350-49F8-B685-647103ED01D5}" type="sibTrans" cxnId="{9DC6934F-026F-4E69-BA7D-E4075B89742A}">
      <dgm:prSet/>
      <dgm:spPr/>
      <dgm:t>
        <a:bodyPr/>
        <a:lstStyle/>
        <a:p>
          <a:endParaRPr lang="en-GB" b="1" noProof="0" dirty="0">
            <a:solidFill>
              <a:schemeClr val="accent5">
                <a:lumMod val="75000"/>
              </a:schemeClr>
            </a:solidFill>
          </a:endParaRPr>
        </a:p>
      </dgm:t>
    </dgm:pt>
    <dgm:pt modelId="{75816FE7-3B03-4C12-9A26-5B7EEB9E5D4C}">
      <dgm:prSet phldrT="[Text]" custT="1"/>
      <dgm:spPr>
        <a:ln>
          <a:noFill/>
        </a:ln>
      </dgm:spPr>
      <dgm:t>
        <a:bodyPr/>
        <a:lstStyle/>
        <a:p>
          <a:r>
            <a:rPr lang="en-GB" sz="1800" b="1" noProof="0" dirty="0">
              <a:solidFill>
                <a:schemeClr val="accent5">
                  <a:lumMod val="75000"/>
                </a:schemeClr>
              </a:solidFill>
            </a:rPr>
            <a:t> </a:t>
          </a:r>
        </a:p>
      </dgm:t>
    </dgm:pt>
    <dgm:pt modelId="{F92A41A9-276B-4D78-83F4-ABF8BB7A9267}" type="sibTrans" cxnId="{940789E3-5FCF-47EF-8729-96BC6A6B6A2D}">
      <dgm:prSet/>
      <dgm:spPr/>
      <dgm:t>
        <a:bodyPr/>
        <a:lstStyle/>
        <a:p>
          <a:endParaRPr lang="en-GB" sz="1800" b="1" noProof="0" dirty="0">
            <a:solidFill>
              <a:schemeClr val="accent5">
                <a:lumMod val="75000"/>
              </a:schemeClr>
            </a:solidFill>
          </a:endParaRPr>
        </a:p>
      </dgm:t>
    </dgm:pt>
    <dgm:pt modelId="{4829FEF6-7721-4E6A-A2C7-F6C39D153D51}" type="parTrans" cxnId="{940789E3-5FCF-47EF-8729-96BC6A6B6A2D}">
      <dgm:prSet/>
      <dgm:spPr/>
      <dgm:t>
        <a:bodyPr/>
        <a:lstStyle/>
        <a:p>
          <a:endParaRPr lang="en-GB" sz="1800" b="1" noProof="0" dirty="0">
            <a:solidFill>
              <a:schemeClr val="accent5">
                <a:lumMod val="75000"/>
              </a:schemeClr>
            </a:solidFill>
          </a:endParaRPr>
        </a:p>
      </dgm:t>
    </dgm:pt>
    <dgm:pt modelId="{4F37485F-8A24-42B7-9D54-9E47DC5A9A50}">
      <dgm:prSet phldrT="[Text]" custT="1"/>
      <dgm:spPr/>
      <dgm:t>
        <a:bodyPr/>
        <a:lstStyle/>
        <a:p>
          <a:r>
            <a:rPr lang="en-GB" sz="1800" b="1" noProof="0" dirty="0">
              <a:solidFill>
                <a:schemeClr val="accent5">
                  <a:lumMod val="75000"/>
                </a:schemeClr>
              </a:solidFill>
            </a:rPr>
            <a:t>Input to 17° TSG2</a:t>
          </a:r>
        </a:p>
      </dgm:t>
    </dgm:pt>
    <dgm:pt modelId="{4EE6587B-F86B-4E4B-909C-BA094993AA6C}" type="parTrans" cxnId="{D0D89F02-0133-4120-9FEC-06DCAC861132}">
      <dgm:prSet/>
      <dgm:spPr/>
      <dgm:t>
        <a:bodyPr/>
        <a:lstStyle/>
        <a:p>
          <a:endParaRPr lang="en-GB" b="1" noProof="0" dirty="0">
            <a:solidFill>
              <a:schemeClr val="accent5">
                <a:lumMod val="75000"/>
              </a:schemeClr>
            </a:solidFill>
          </a:endParaRPr>
        </a:p>
      </dgm:t>
    </dgm:pt>
    <dgm:pt modelId="{A629D30F-6672-4BB8-9901-04E0595DB562}" type="sibTrans" cxnId="{D0D89F02-0133-4120-9FEC-06DCAC861132}">
      <dgm:prSet/>
      <dgm:spPr/>
      <dgm:t>
        <a:bodyPr/>
        <a:lstStyle/>
        <a:p>
          <a:endParaRPr lang="en-GB" b="1" noProof="0" dirty="0">
            <a:solidFill>
              <a:schemeClr val="accent5">
                <a:lumMod val="75000"/>
              </a:schemeClr>
            </a:solidFill>
          </a:endParaRPr>
        </a:p>
      </dgm:t>
    </dgm:pt>
    <dgm:pt modelId="{2AE50FCF-DADD-4B12-8796-87D3DCE85FAB}" type="pres">
      <dgm:prSet presAssocID="{2E4F0042-B918-4CCA-8767-AA47B97542FF}" presName="Name0" presStyleCnt="0">
        <dgm:presLayoutVars>
          <dgm:dir/>
          <dgm:animLvl val="lvl"/>
          <dgm:resizeHandles val="exact"/>
        </dgm:presLayoutVars>
      </dgm:prSet>
      <dgm:spPr/>
    </dgm:pt>
    <dgm:pt modelId="{A675B51B-52D5-4220-9B55-09F11F9DE832}" type="pres">
      <dgm:prSet presAssocID="{75816FE7-3B03-4C12-9A26-5B7EEB9E5D4C}" presName="parTxOnly" presStyleLbl="node1" presStyleIdx="0" presStyleCnt="8" custScaleX="110707">
        <dgm:presLayoutVars>
          <dgm:chMax val="0"/>
          <dgm:chPref val="0"/>
          <dgm:bulletEnabled val="1"/>
        </dgm:presLayoutVars>
      </dgm:prSet>
      <dgm:spPr/>
    </dgm:pt>
    <dgm:pt modelId="{35706CC2-758F-40C7-A729-77E48B593601}" type="pres">
      <dgm:prSet presAssocID="{F92A41A9-276B-4D78-83F4-ABF8BB7A9267}" presName="parTxOnlySpace" presStyleCnt="0"/>
      <dgm:spPr/>
    </dgm:pt>
    <dgm:pt modelId="{4E97059A-EEF1-45C3-9B28-1B2674586C9F}" type="pres">
      <dgm:prSet presAssocID="{1DA945AF-C601-4802-BA0C-DD1039A26BEC}" presName="parTxOnly" presStyleLbl="node1" presStyleIdx="1" presStyleCnt="8" custScaleX="104939" custScaleY="113028">
        <dgm:presLayoutVars>
          <dgm:chMax val="0"/>
          <dgm:chPref val="0"/>
          <dgm:bulletEnabled val="1"/>
        </dgm:presLayoutVars>
      </dgm:prSet>
      <dgm:spPr/>
    </dgm:pt>
    <dgm:pt modelId="{8340E9A7-C07B-4590-877F-AED1A4CF5AAB}" type="pres">
      <dgm:prSet presAssocID="{61954C78-FAAD-4B3F-9B95-FB666EAED71B}" presName="parTxOnlySpace" presStyleCnt="0"/>
      <dgm:spPr/>
    </dgm:pt>
    <dgm:pt modelId="{F70BC595-5D98-4F91-BD2C-3C8F8B8F09AE}" type="pres">
      <dgm:prSet presAssocID="{95A58CCD-D785-45DE-ADCB-0DFCEC145915}" presName="parTxOnly" presStyleLbl="node1" presStyleIdx="2" presStyleCnt="8" custScaleX="98632" custScaleY="113028">
        <dgm:presLayoutVars>
          <dgm:chMax val="0"/>
          <dgm:chPref val="0"/>
          <dgm:bulletEnabled val="1"/>
        </dgm:presLayoutVars>
      </dgm:prSet>
      <dgm:spPr/>
    </dgm:pt>
    <dgm:pt modelId="{FA77ED45-BC96-4DDD-9106-B1AC6B62EB90}" type="pres">
      <dgm:prSet presAssocID="{F4358C02-3DFA-4801-B974-6ABFCD2BF038}" presName="parTxOnlySpace" presStyleCnt="0"/>
      <dgm:spPr/>
    </dgm:pt>
    <dgm:pt modelId="{6BC9B539-FB01-4AC2-924B-C1691B0373C5}" type="pres">
      <dgm:prSet presAssocID="{711428A1-0421-465F-80EF-91878AB12112}" presName="parTxOnly" presStyleLbl="node1" presStyleIdx="3" presStyleCnt="8" custScaleX="101110" custScaleY="113028">
        <dgm:presLayoutVars>
          <dgm:chMax val="0"/>
          <dgm:chPref val="0"/>
          <dgm:bulletEnabled val="1"/>
        </dgm:presLayoutVars>
      </dgm:prSet>
      <dgm:spPr/>
    </dgm:pt>
    <dgm:pt modelId="{53549513-AF1E-4225-A097-D766D68BA0BE}" type="pres">
      <dgm:prSet presAssocID="{6FA84487-E34B-410B-BF17-C4741ADB635D}" presName="parTxOnlySpace" presStyleCnt="0"/>
      <dgm:spPr/>
    </dgm:pt>
    <dgm:pt modelId="{84DB5520-262D-4F71-BBA4-0919D8F66C1F}" type="pres">
      <dgm:prSet presAssocID="{8D31D390-734D-4D33-990E-55E5DABBBE89}" presName="parTxOnly" presStyleLbl="node1" presStyleIdx="4" presStyleCnt="8" custScaleX="109501" custScaleY="113028">
        <dgm:presLayoutVars>
          <dgm:chMax val="0"/>
          <dgm:chPref val="0"/>
          <dgm:bulletEnabled val="1"/>
        </dgm:presLayoutVars>
      </dgm:prSet>
      <dgm:spPr/>
    </dgm:pt>
    <dgm:pt modelId="{7E3819A1-D229-423B-AA16-2353A5364B90}" type="pres">
      <dgm:prSet presAssocID="{17FF9001-6064-488C-8862-5D40833E87F4}" presName="parTxOnlySpace" presStyleCnt="0"/>
      <dgm:spPr/>
    </dgm:pt>
    <dgm:pt modelId="{A54D9869-75DC-4C0E-94E4-1ACF42F5AB0A}" type="pres">
      <dgm:prSet presAssocID="{712D66BC-D5D5-4112-8A7D-A69EC68B3B43}" presName="parTxOnly" presStyleLbl="node1" presStyleIdx="5" presStyleCnt="8" custScaleX="113857" custScaleY="113028">
        <dgm:presLayoutVars>
          <dgm:chMax val="0"/>
          <dgm:chPref val="0"/>
          <dgm:bulletEnabled val="1"/>
        </dgm:presLayoutVars>
      </dgm:prSet>
      <dgm:spPr/>
    </dgm:pt>
    <dgm:pt modelId="{861DE03E-7273-4906-9CC4-2CB6CA9415E7}" type="pres">
      <dgm:prSet presAssocID="{93AD6F4D-1270-4C7A-AB98-B5B8B13F0811}" presName="parTxOnlySpace" presStyleCnt="0"/>
      <dgm:spPr/>
    </dgm:pt>
    <dgm:pt modelId="{F2E7D869-2EE4-4DEE-8146-E21AB68AAAF0}" type="pres">
      <dgm:prSet presAssocID="{D9F9C6E9-1110-4413-94CD-C4898A7726D9}" presName="parTxOnly" presStyleLbl="node1" presStyleIdx="6" presStyleCnt="8" custScaleX="95467" custScaleY="113028">
        <dgm:presLayoutVars>
          <dgm:chMax val="0"/>
          <dgm:chPref val="0"/>
          <dgm:bulletEnabled val="1"/>
        </dgm:presLayoutVars>
      </dgm:prSet>
      <dgm:spPr/>
    </dgm:pt>
    <dgm:pt modelId="{669775E6-8819-4FFD-9E19-75BB5B76E5F5}" type="pres">
      <dgm:prSet presAssocID="{DD8E3AB6-6350-49F8-B685-647103ED01D5}" presName="parTxOnlySpace" presStyleCnt="0"/>
      <dgm:spPr/>
    </dgm:pt>
    <dgm:pt modelId="{3B6F4859-EF96-45D1-8BBC-4BEE53401FEA}" type="pres">
      <dgm:prSet presAssocID="{4F37485F-8A24-42B7-9D54-9E47DC5A9A50}" presName="parTxOnly" presStyleLbl="node1" presStyleIdx="7" presStyleCnt="8" custScaleX="90447" custScaleY="113028">
        <dgm:presLayoutVars>
          <dgm:chMax val="0"/>
          <dgm:chPref val="0"/>
          <dgm:bulletEnabled val="1"/>
        </dgm:presLayoutVars>
      </dgm:prSet>
      <dgm:spPr/>
    </dgm:pt>
  </dgm:ptLst>
  <dgm:cxnLst>
    <dgm:cxn modelId="{D0D89F02-0133-4120-9FEC-06DCAC861132}" srcId="{2E4F0042-B918-4CCA-8767-AA47B97542FF}" destId="{4F37485F-8A24-42B7-9D54-9E47DC5A9A50}" srcOrd="7" destOrd="0" parTransId="{4EE6587B-F86B-4E4B-909C-BA094993AA6C}" sibTransId="{A629D30F-6672-4BB8-9901-04E0595DB562}"/>
    <dgm:cxn modelId="{4BDC9717-218C-4F50-8E59-F71D4E3BE863}" type="presOf" srcId="{712D66BC-D5D5-4112-8A7D-A69EC68B3B43}" destId="{A54D9869-75DC-4C0E-94E4-1ACF42F5AB0A}" srcOrd="0" destOrd="0" presId="urn:microsoft.com/office/officeart/2005/8/layout/chevron1"/>
    <dgm:cxn modelId="{7188A31C-955E-4B99-A38E-EB80D6DD931E}" type="presOf" srcId="{1DA945AF-C601-4802-BA0C-DD1039A26BEC}" destId="{4E97059A-EEF1-45C3-9B28-1B2674586C9F}" srcOrd="0" destOrd="0" presId="urn:microsoft.com/office/officeart/2005/8/layout/chevron1"/>
    <dgm:cxn modelId="{69852D1D-D65B-4D10-9AA8-A938A245837D}" srcId="{2E4F0042-B918-4CCA-8767-AA47B97542FF}" destId="{8D31D390-734D-4D33-990E-55E5DABBBE89}" srcOrd="4" destOrd="0" parTransId="{E8769831-452C-478D-8299-015E1DF9400C}" sibTransId="{17FF9001-6064-488C-8862-5D40833E87F4}"/>
    <dgm:cxn modelId="{161CF72A-FC62-4F69-9E2F-B3EECE76C64E}" srcId="{2E4F0042-B918-4CCA-8767-AA47B97542FF}" destId="{95A58CCD-D785-45DE-ADCB-0DFCEC145915}" srcOrd="2" destOrd="0" parTransId="{50A42930-777F-4FDE-9C16-ECB32EEAF08A}" sibTransId="{F4358C02-3DFA-4801-B974-6ABFCD2BF038}"/>
    <dgm:cxn modelId="{CBBF9938-E5EB-4FB0-8FF6-B7820D43EE47}" srcId="{2E4F0042-B918-4CCA-8767-AA47B97542FF}" destId="{712D66BC-D5D5-4112-8A7D-A69EC68B3B43}" srcOrd="5" destOrd="0" parTransId="{3357C2B4-0003-443D-9618-5BF0652B34CD}" sibTransId="{93AD6F4D-1270-4C7A-AB98-B5B8B13F0811}"/>
    <dgm:cxn modelId="{50334163-69BC-4F84-833E-411512C84531}" type="presOf" srcId="{95A58CCD-D785-45DE-ADCB-0DFCEC145915}" destId="{F70BC595-5D98-4F91-BD2C-3C8F8B8F09AE}" srcOrd="0" destOrd="0" presId="urn:microsoft.com/office/officeart/2005/8/layout/chevron1"/>
    <dgm:cxn modelId="{9DC6934F-026F-4E69-BA7D-E4075B89742A}" srcId="{2E4F0042-B918-4CCA-8767-AA47B97542FF}" destId="{D9F9C6E9-1110-4413-94CD-C4898A7726D9}" srcOrd="6" destOrd="0" parTransId="{A918BF56-0E48-4240-A1DE-118ED986A937}" sibTransId="{DD8E3AB6-6350-49F8-B685-647103ED01D5}"/>
    <dgm:cxn modelId="{0BFD4582-EE07-429B-920A-34372C5F9C31}" type="presOf" srcId="{D9F9C6E9-1110-4413-94CD-C4898A7726D9}" destId="{F2E7D869-2EE4-4DEE-8146-E21AB68AAAF0}" srcOrd="0" destOrd="0" presId="urn:microsoft.com/office/officeart/2005/8/layout/chevron1"/>
    <dgm:cxn modelId="{89482E86-F459-4014-8596-97164AD630D2}" type="presOf" srcId="{2E4F0042-B918-4CCA-8767-AA47B97542FF}" destId="{2AE50FCF-DADD-4B12-8796-87D3DCE85FAB}" srcOrd="0" destOrd="0" presId="urn:microsoft.com/office/officeart/2005/8/layout/chevron1"/>
    <dgm:cxn modelId="{228155A5-041C-4DEE-B9E8-87FABA8B316E}" type="presOf" srcId="{8D31D390-734D-4D33-990E-55E5DABBBE89}" destId="{84DB5520-262D-4F71-BBA4-0919D8F66C1F}" srcOrd="0" destOrd="0" presId="urn:microsoft.com/office/officeart/2005/8/layout/chevron1"/>
    <dgm:cxn modelId="{E89E29AE-7606-434B-915D-FD43B4DD9454}" type="presOf" srcId="{75816FE7-3B03-4C12-9A26-5B7EEB9E5D4C}" destId="{A675B51B-52D5-4220-9B55-09F11F9DE832}" srcOrd="0" destOrd="0" presId="urn:microsoft.com/office/officeart/2005/8/layout/chevron1"/>
    <dgm:cxn modelId="{A3FD5EAE-7B5A-4ED1-976D-A21989F0A60E}" type="presOf" srcId="{4F37485F-8A24-42B7-9D54-9E47DC5A9A50}" destId="{3B6F4859-EF96-45D1-8BBC-4BEE53401FEA}" srcOrd="0" destOrd="0" presId="urn:microsoft.com/office/officeart/2005/8/layout/chevron1"/>
    <dgm:cxn modelId="{9145C8B7-F3F2-4703-9FB8-8BACCFFC3FCB}" srcId="{2E4F0042-B918-4CCA-8767-AA47B97542FF}" destId="{1DA945AF-C601-4802-BA0C-DD1039A26BEC}" srcOrd="1" destOrd="0" parTransId="{3C848DED-3F7D-4338-B865-9B5A6588DC56}" sibTransId="{61954C78-FAAD-4B3F-9B95-FB666EAED71B}"/>
    <dgm:cxn modelId="{9FA2F7DA-BD2E-4852-B955-4056E3995F41}" type="presOf" srcId="{711428A1-0421-465F-80EF-91878AB12112}" destId="{6BC9B539-FB01-4AC2-924B-C1691B0373C5}" srcOrd="0" destOrd="0" presId="urn:microsoft.com/office/officeart/2005/8/layout/chevron1"/>
    <dgm:cxn modelId="{940789E3-5FCF-47EF-8729-96BC6A6B6A2D}" srcId="{2E4F0042-B918-4CCA-8767-AA47B97542FF}" destId="{75816FE7-3B03-4C12-9A26-5B7EEB9E5D4C}" srcOrd="0" destOrd="0" parTransId="{4829FEF6-7721-4E6A-A2C7-F6C39D153D51}" sibTransId="{F92A41A9-276B-4D78-83F4-ABF8BB7A9267}"/>
    <dgm:cxn modelId="{5A2390FB-C6B8-4CF7-B8D6-D4D71BFAEE38}" srcId="{2E4F0042-B918-4CCA-8767-AA47B97542FF}" destId="{711428A1-0421-465F-80EF-91878AB12112}" srcOrd="3" destOrd="0" parTransId="{D201EE7E-0F7B-4362-88E1-8D5F914340C0}" sibTransId="{6FA84487-E34B-410B-BF17-C4741ADB635D}"/>
    <dgm:cxn modelId="{EC34AF94-5AD1-4A9E-869E-1DD4A29DB5BA}" type="presParOf" srcId="{2AE50FCF-DADD-4B12-8796-87D3DCE85FAB}" destId="{A675B51B-52D5-4220-9B55-09F11F9DE832}" srcOrd="0" destOrd="0" presId="urn:microsoft.com/office/officeart/2005/8/layout/chevron1"/>
    <dgm:cxn modelId="{CB1FE3CB-4903-4F63-BBA8-FCE441F4503A}" type="presParOf" srcId="{2AE50FCF-DADD-4B12-8796-87D3DCE85FAB}" destId="{35706CC2-758F-40C7-A729-77E48B593601}" srcOrd="1" destOrd="0" presId="urn:microsoft.com/office/officeart/2005/8/layout/chevron1"/>
    <dgm:cxn modelId="{D086A37C-612C-48B5-9F36-1CAE5A8750ED}" type="presParOf" srcId="{2AE50FCF-DADD-4B12-8796-87D3DCE85FAB}" destId="{4E97059A-EEF1-45C3-9B28-1B2674586C9F}" srcOrd="2" destOrd="0" presId="urn:microsoft.com/office/officeart/2005/8/layout/chevron1"/>
    <dgm:cxn modelId="{62B5AF68-A684-4DCA-A789-53E949DF9D26}" type="presParOf" srcId="{2AE50FCF-DADD-4B12-8796-87D3DCE85FAB}" destId="{8340E9A7-C07B-4590-877F-AED1A4CF5AAB}" srcOrd="3" destOrd="0" presId="urn:microsoft.com/office/officeart/2005/8/layout/chevron1"/>
    <dgm:cxn modelId="{55201742-5EF5-49C0-890D-A54201FDF0DA}" type="presParOf" srcId="{2AE50FCF-DADD-4B12-8796-87D3DCE85FAB}" destId="{F70BC595-5D98-4F91-BD2C-3C8F8B8F09AE}" srcOrd="4" destOrd="0" presId="urn:microsoft.com/office/officeart/2005/8/layout/chevron1"/>
    <dgm:cxn modelId="{143C102C-9C2C-4D7E-9C63-831A54E36E34}" type="presParOf" srcId="{2AE50FCF-DADD-4B12-8796-87D3DCE85FAB}" destId="{FA77ED45-BC96-4DDD-9106-B1AC6B62EB90}" srcOrd="5" destOrd="0" presId="urn:microsoft.com/office/officeart/2005/8/layout/chevron1"/>
    <dgm:cxn modelId="{06B5FA9D-EA54-489A-95C3-A1383C01824C}" type="presParOf" srcId="{2AE50FCF-DADD-4B12-8796-87D3DCE85FAB}" destId="{6BC9B539-FB01-4AC2-924B-C1691B0373C5}" srcOrd="6" destOrd="0" presId="urn:microsoft.com/office/officeart/2005/8/layout/chevron1"/>
    <dgm:cxn modelId="{461DBB47-3E5A-4E64-A9AA-5462DCA777DE}" type="presParOf" srcId="{2AE50FCF-DADD-4B12-8796-87D3DCE85FAB}" destId="{53549513-AF1E-4225-A097-D766D68BA0BE}" srcOrd="7" destOrd="0" presId="urn:microsoft.com/office/officeart/2005/8/layout/chevron1"/>
    <dgm:cxn modelId="{B6987BEA-6D2A-49D5-AC4A-7DB42831A8D2}" type="presParOf" srcId="{2AE50FCF-DADD-4B12-8796-87D3DCE85FAB}" destId="{84DB5520-262D-4F71-BBA4-0919D8F66C1F}" srcOrd="8" destOrd="0" presId="urn:microsoft.com/office/officeart/2005/8/layout/chevron1"/>
    <dgm:cxn modelId="{35251AED-AB04-4765-97EC-A52D2858FD40}" type="presParOf" srcId="{2AE50FCF-DADD-4B12-8796-87D3DCE85FAB}" destId="{7E3819A1-D229-423B-AA16-2353A5364B90}" srcOrd="9" destOrd="0" presId="urn:microsoft.com/office/officeart/2005/8/layout/chevron1"/>
    <dgm:cxn modelId="{46FC3B6A-4C84-452D-A068-07405C71EC80}" type="presParOf" srcId="{2AE50FCF-DADD-4B12-8796-87D3DCE85FAB}" destId="{A54D9869-75DC-4C0E-94E4-1ACF42F5AB0A}" srcOrd="10" destOrd="0" presId="urn:microsoft.com/office/officeart/2005/8/layout/chevron1"/>
    <dgm:cxn modelId="{98972CF3-E43F-41B9-95E9-9C5B48E8E663}" type="presParOf" srcId="{2AE50FCF-DADD-4B12-8796-87D3DCE85FAB}" destId="{861DE03E-7273-4906-9CC4-2CB6CA9415E7}" srcOrd="11" destOrd="0" presId="urn:microsoft.com/office/officeart/2005/8/layout/chevron1"/>
    <dgm:cxn modelId="{D36D1148-AA3C-467D-804D-05DEFE7D906C}" type="presParOf" srcId="{2AE50FCF-DADD-4B12-8796-87D3DCE85FAB}" destId="{F2E7D869-2EE4-4DEE-8146-E21AB68AAAF0}" srcOrd="12" destOrd="0" presId="urn:microsoft.com/office/officeart/2005/8/layout/chevron1"/>
    <dgm:cxn modelId="{5AB4DA85-78DB-49C1-B179-CBE78634558A}" type="presParOf" srcId="{2AE50FCF-DADD-4B12-8796-87D3DCE85FAB}" destId="{669775E6-8819-4FFD-9E19-75BB5B76E5F5}" srcOrd="13" destOrd="0" presId="urn:microsoft.com/office/officeart/2005/8/layout/chevron1"/>
    <dgm:cxn modelId="{F026F378-754F-413E-AB21-511CCFEC1E88}" type="presParOf" srcId="{2AE50FCF-DADD-4B12-8796-87D3DCE85FAB}" destId="{3B6F4859-EF96-45D1-8BBC-4BEE53401FEA}" srcOrd="14"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E4F0042-B918-4CCA-8767-AA47B97542FF}" type="doc">
      <dgm:prSet loTypeId="urn:microsoft.com/office/officeart/2005/8/layout/chevron1" loCatId="process" qsTypeId="urn:microsoft.com/office/officeart/2005/8/quickstyle/simple1" qsCatId="simple" csTypeId="urn:microsoft.com/office/officeart/2005/8/colors/accent5_2" csCatId="accent5" phldr="1"/>
      <dgm:spPr/>
    </dgm:pt>
    <dgm:pt modelId="{75816FE7-3B03-4C12-9A26-5B7EEB9E5D4C}">
      <dgm:prSet phldrT="[Text]" custT="1"/>
      <dgm:spPr/>
      <dgm:t>
        <a:bodyPr/>
        <a:lstStyle/>
        <a:p>
          <a:r>
            <a:rPr lang="en-GB" sz="1600" noProof="0" dirty="0"/>
            <a:t>Main report</a:t>
          </a:r>
        </a:p>
      </dgm:t>
    </dgm:pt>
    <dgm:pt modelId="{4829FEF6-7721-4E6A-A2C7-F6C39D153D51}" type="parTrans" cxnId="{940789E3-5FCF-47EF-8729-96BC6A6B6A2D}">
      <dgm:prSet/>
      <dgm:spPr/>
      <dgm:t>
        <a:bodyPr/>
        <a:lstStyle/>
        <a:p>
          <a:endParaRPr lang="en-GB" sz="1600" noProof="0" dirty="0"/>
        </a:p>
      </dgm:t>
    </dgm:pt>
    <dgm:pt modelId="{F92A41A9-276B-4D78-83F4-ABF8BB7A9267}" type="sibTrans" cxnId="{940789E3-5FCF-47EF-8729-96BC6A6B6A2D}">
      <dgm:prSet/>
      <dgm:spPr/>
      <dgm:t>
        <a:bodyPr/>
        <a:lstStyle/>
        <a:p>
          <a:endParaRPr lang="en-GB" sz="1600" noProof="0" dirty="0"/>
        </a:p>
      </dgm:t>
    </dgm:pt>
    <dgm:pt modelId="{1DA945AF-C601-4802-BA0C-DD1039A26BEC}">
      <dgm:prSet phldrT="[Text]" custT="1"/>
      <dgm:spPr/>
      <dgm:t>
        <a:bodyPr/>
        <a:lstStyle/>
        <a:p>
          <a:r>
            <a:rPr lang="en-GB" sz="1600" noProof="0" dirty="0"/>
            <a:t>Set up WG on Masterplan</a:t>
          </a:r>
        </a:p>
      </dgm:t>
    </dgm:pt>
    <dgm:pt modelId="{3C848DED-3F7D-4338-B865-9B5A6588DC56}" type="parTrans" cxnId="{9145C8B7-F3F2-4703-9FB8-8BACCFFC3FCB}">
      <dgm:prSet/>
      <dgm:spPr/>
      <dgm:t>
        <a:bodyPr/>
        <a:lstStyle/>
        <a:p>
          <a:endParaRPr lang="en-GB" sz="1600" noProof="0" dirty="0"/>
        </a:p>
      </dgm:t>
    </dgm:pt>
    <dgm:pt modelId="{61954C78-FAAD-4B3F-9B95-FB666EAED71B}" type="sibTrans" cxnId="{9145C8B7-F3F2-4703-9FB8-8BACCFFC3FCB}">
      <dgm:prSet/>
      <dgm:spPr/>
      <dgm:t>
        <a:bodyPr/>
        <a:lstStyle/>
        <a:p>
          <a:endParaRPr lang="en-GB" sz="1600" noProof="0" dirty="0"/>
        </a:p>
      </dgm:t>
    </dgm:pt>
    <dgm:pt modelId="{95A58CCD-D785-45DE-ADCB-0DFCEC145915}">
      <dgm:prSet phldrT="[Text]" custT="1"/>
      <dgm:spPr/>
      <dgm:t>
        <a:bodyPr/>
        <a:lstStyle/>
        <a:p>
          <a:r>
            <a:rPr lang="en-GB" sz="1600" noProof="0" dirty="0"/>
            <a:t>Start of activities</a:t>
          </a:r>
        </a:p>
      </dgm:t>
    </dgm:pt>
    <dgm:pt modelId="{50A42930-777F-4FDE-9C16-ECB32EEAF08A}" type="parTrans" cxnId="{161CF72A-FC62-4F69-9E2F-B3EECE76C64E}">
      <dgm:prSet/>
      <dgm:spPr/>
      <dgm:t>
        <a:bodyPr/>
        <a:lstStyle/>
        <a:p>
          <a:endParaRPr lang="en-GB" sz="1600" noProof="0" dirty="0"/>
        </a:p>
      </dgm:t>
    </dgm:pt>
    <dgm:pt modelId="{F4358C02-3DFA-4801-B974-6ABFCD2BF038}" type="sibTrans" cxnId="{161CF72A-FC62-4F69-9E2F-B3EECE76C64E}">
      <dgm:prSet/>
      <dgm:spPr/>
      <dgm:t>
        <a:bodyPr/>
        <a:lstStyle/>
        <a:p>
          <a:endParaRPr lang="en-GB" sz="1600" noProof="0" dirty="0"/>
        </a:p>
      </dgm:t>
    </dgm:pt>
    <dgm:pt modelId="{711428A1-0421-465F-80EF-91878AB12112}">
      <dgm:prSet phldrT="[Text]" custT="1"/>
      <dgm:spPr/>
      <dgm:t>
        <a:bodyPr/>
        <a:lstStyle/>
        <a:p>
          <a:r>
            <a:rPr lang="en-GB" sz="1600" noProof="0" dirty="0" err="1"/>
            <a:t>Overviewof</a:t>
          </a:r>
          <a:r>
            <a:rPr lang="en-GB" sz="1600" noProof="0" dirty="0"/>
            <a:t> current system</a:t>
          </a:r>
        </a:p>
      </dgm:t>
    </dgm:pt>
    <dgm:pt modelId="{D201EE7E-0F7B-4362-88E1-8D5F914340C0}" type="parTrans" cxnId="{5A2390FB-C6B8-4CF7-B8D6-D4D71BFAEE38}">
      <dgm:prSet/>
      <dgm:spPr/>
      <dgm:t>
        <a:bodyPr/>
        <a:lstStyle/>
        <a:p>
          <a:endParaRPr lang="en-GB" sz="1600" noProof="0" dirty="0"/>
        </a:p>
      </dgm:t>
    </dgm:pt>
    <dgm:pt modelId="{6FA84487-E34B-410B-BF17-C4741ADB635D}" type="sibTrans" cxnId="{5A2390FB-C6B8-4CF7-B8D6-D4D71BFAEE38}">
      <dgm:prSet/>
      <dgm:spPr/>
      <dgm:t>
        <a:bodyPr/>
        <a:lstStyle/>
        <a:p>
          <a:endParaRPr lang="en-GB" sz="1600" noProof="0" dirty="0"/>
        </a:p>
      </dgm:t>
    </dgm:pt>
    <dgm:pt modelId="{00DBBA28-3A28-48D1-8CA5-10BB8B752994}">
      <dgm:prSet phldrT="[Text]" custT="1"/>
      <dgm:spPr/>
      <dgm:t>
        <a:bodyPr/>
        <a:lstStyle/>
        <a:p>
          <a:r>
            <a:rPr lang="en-GB" sz="1600" noProof="0" dirty="0"/>
            <a:t>Masterplan vision policy strategy </a:t>
          </a:r>
        </a:p>
      </dgm:t>
    </dgm:pt>
    <dgm:pt modelId="{9D7EF64D-00C7-45E7-B4F3-A870115AEE01}" type="parTrans" cxnId="{4BE0E09C-176E-4804-A4DC-DC4966961462}">
      <dgm:prSet/>
      <dgm:spPr/>
      <dgm:t>
        <a:bodyPr/>
        <a:lstStyle/>
        <a:p>
          <a:endParaRPr lang="en-GB" sz="1600" noProof="0" dirty="0"/>
        </a:p>
      </dgm:t>
    </dgm:pt>
    <dgm:pt modelId="{3AC2CF59-63C9-41FA-821D-16182A1BD3F2}" type="sibTrans" cxnId="{4BE0E09C-176E-4804-A4DC-DC4966961462}">
      <dgm:prSet/>
      <dgm:spPr/>
      <dgm:t>
        <a:bodyPr/>
        <a:lstStyle/>
        <a:p>
          <a:endParaRPr lang="en-GB" sz="1600" noProof="0" dirty="0"/>
        </a:p>
      </dgm:t>
    </dgm:pt>
    <dgm:pt modelId="{1A134E09-1D90-45BE-B4EE-71022DE2C90D}">
      <dgm:prSet phldrT="[Text]" custT="1"/>
      <dgm:spPr/>
      <dgm:t>
        <a:bodyPr/>
        <a:lstStyle/>
        <a:p>
          <a:r>
            <a:rPr lang="en-GB" sz="1600" noProof="0" dirty="0"/>
            <a:t>Draft Final report</a:t>
          </a:r>
        </a:p>
      </dgm:t>
    </dgm:pt>
    <dgm:pt modelId="{B29675B3-C33D-49C0-8BDC-E990C0C7FF06}" type="parTrans" cxnId="{1F994DD1-6F93-46E8-894C-EA1BDD566408}">
      <dgm:prSet/>
      <dgm:spPr/>
      <dgm:t>
        <a:bodyPr/>
        <a:lstStyle/>
        <a:p>
          <a:endParaRPr lang="en-GB" sz="1600" noProof="0" dirty="0"/>
        </a:p>
      </dgm:t>
    </dgm:pt>
    <dgm:pt modelId="{7D6EAD92-1E5E-4FDE-93F1-FBD3C37387D2}" type="sibTrans" cxnId="{1F994DD1-6F93-46E8-894C-EA1BDD566408}">
      <dgm:prSet/>
      <dgm:spPr/>
      <dgm:t>
        <a:bodyPr/>
        <a:lstStyle/>
        <a:p>
          <a:endParaRPr lang="en-GB" sz="1600" noProof="0" dirty="0"/>
        </a:p>
      </dgm:t>
    </dgm:pt>
    <dgm:pt modelId="{5F4F7EC5-09AE-4E59-92B2-7D37940558A2}">
      <dgm:prSet phldrT="[Text]" custT="1"/>
      <dgm:spPr/>
      <dgm:t>
        <a:bodyPr/>
        <a:lstStyle/>
        <a:p>
          <a:r>
            <a:rPr lang="en-GB" sz="1600" noProof="0" dirty="0"/>
            <a:t>Transport scenarios</a:t>
          </a:r>
        </a:p>
      </dgm:t>
    </dgm:pt>
    <dgm:pt modelId="{36B17ABA-A577-4AA2-BB2E-0736DC26C38B}" type="parTrans" cxnId="{1548616E-5693-4AF3-8D5C-5F4EC5993D4F}">
      <dgm:prSet/>
      <dgm:spPr/>
      <dgm:t>
        <a:bodyPr/>
        <a:lstStyle/>
        <a:p>
          <a:endParaRPr lang="en-GB" noProof="0" dirty="0"/>
        </a:p>
      </dgm:t>
    </dgm:pt>
    <dgm:pt modelId="{2604C1CD-B9E8-44AD-919A-E3D0221CD942}" type="sibTrans" cxnId="{1548616E-5693-4AF3-8D5C-5F4EC5993D4F}">
      <dgm:prSet/>
      <dgm:spPr/>
      <dgm:t>
        <a:bodyPr/>
        <a:lstStyle/>
        <a:p>
          <a:endParaRPr lang="en-GB" noProof="0" dirty="0"/>
        </a:p>
      </dgm:t>
    </dgm:pt>
    <dgm:pt modelId="{834396A6-E91B-4BB9-9ED3-05EE39431F9B}">
      <dgm:prSet phldrT="[Text]" custT="1"/>
      <dgm:spPr/>
      <dgm:t>
        <a:bodyPr/>
        <a:lstStyle/>
        <a:p>
          <a:r>
            <a:rPr lang="en-GB" sz="1600" noProof="0" dirty="0"/>
            <a:t>Final report</a:t>
          </a:r>
        </a:p>
      </dgm:t>
    </dgm:pt>
    <dgm:pt modelId="{3F4D98AB-553B-422C-AC9A-109C62A97916}" type="parTrans" cxnId="{D692A79F-437B-4921-8A7D-B0FC8B91BDF8}">
      <dgm:prSet/>
      <dgm:spPr/>
      <dgm:t>
        <a:bodyPr/>
        <a:lstStyle/>
        <a:p>
          <a:endParaRPr lang="en-GB" noProof="0" dirty="0"/>
        </a:p>
      </dgm:t>
    </dgm:pt>
    <dgm:pt modelId="{44AC59F5-079F-41A0-93D5-CC98B02CF078}" type="sibTrans" cxnId="{D692A79F-437B-4921-8A7D-B0FC8B91BDF8}">
      <dgm:prSet/>
      <dgm:spPr/>
      <dgm:t>
        <a:bodyPr/>
        <a:lstStyle/>
        <a:p>
          <a:endParaRPr lang="en-GB" noProof="0" dirty="0"/>
        </a:p>
      </dgm:t>
    </dgm:pt>
    <dgm:pt modelId="{2AE50FCF-DADD-4B12-8796-87D3DCE85FAB}" type="pres">
      <dgm:prSet presAssocID="{2E4F0042-B918-4CCA-8767-AA47B97542FF}" presName="Name0" presStyleCnt="0">
        <dgm:presLayoutVars>
          <dgm:dir/>
          <dgm:animLvl val="lvl"/>
          <dgm:resizeHandles val="exact"/>
        </dgm:presLayoutVars>
      </dgm:prSet>
      <dgm:spPr/>
    </dgm:pt>
    <dgm:pt modelId="{A675B51B-52D5-4220-9B55-09F11F9DE832}" type="pres">
      <dgm:prSet presAssocID="{75816FE7-3B03-4C12-9A26-5B7EEB9E5D4C}" presName="parTxOnly" presStyleLbl="node1" presStyleIdx="0" presStyleCnt="8" custScaleX="103516">
        <dgm:presLayoutVars>
          <dgm:chMax val="0"/>
          <dgm:chPref val="0"/>
          <dgm:bulletEnabled val="1"/>
        </dgm:presLayoutVars>
      </dgm:prSet>
      <dgm:spPr/>
    </dgm:pt>
    <dgm:pt modelId="{35706CC2-758F-40C7-A729-77E48B593601}" type="pres">
      <dgm:prSet presAssocID="{F92A41A9-276B-4D78-83F4-ABF8BB7A9267}" presName="parTxOnlySpace" presStyleCnt="0"/>
      <dgm:spPr/>
    </dgm:pt>
    <dgm:pt modelId="{4E97059A-EEF1-45C3-9B28-1B2674586C9F}" type="pres">
      <dgm:prSet presAssocID="{1DA945AF-C601-4802-BA0C-DD1039A26BEC}" presName="parTxOnly" presStyleLbl="node1" presStyleIdx="1" presStyleCnt="8" custScaleX="104206">
        <dgm:presLayoutVars>
          <dgm:chMax val="0"/>
          <dgm:chPref val="0"/>
          <dgm:bulletEnabled val="1"/>
        </dgm:presLayoutVars>
      </dgm:prSet>
      <dgm:spPr/>
    </dgm:pt>
    <dgm:pt modelId="{8340E9A7-C07B-4590-877F-AED1A4CF5AAB}" type="pres">
      <dgm:prSet presAssocID="{61954C78-FAAD-4B3F-9B95-FB666EAED71B}" presName="parTxOnlySpace" presStyleCnt="0"/>
      <dgm:spPr/>
    </dgm:pt>
    <dgm:pt modelId="{F70BC595-5D98-4F91-BD2C-3C8F8B8F09AE}" type="pres">
      <dgm:prSet presAssocID="{95A58CCD-D785-45DE-ADCB-0DFCEC145915}" presName="parTxOnly" presStyleLbl="node1" presStyleIdx="2" presStyleCnt="8" custScaleX="91496">
        <dgm:presLayoutVars>
          <dgm:chMax val="0"/>
          <dgm:chPref val="0"/>
          <dgm:bulletEnabled val="1"/>
        </dgm:presLayoutVars>
      </dgm:prSet>
      <dgm:spPr/>
    </dgm:pt>
    <dgm:pt modelId="{FA77ED45-BC96-4DDD-9106-B1AC6B62EB90}" type="pres">
      <dgm:prSet presAssocID="{F4358C02-3DFA-4801-B974-6ABFCD2BF038}" presName="parTxOnlySpace" presStyleCnt="0"/>
      <dgm:spPr/>
    </dgm:pt>
    <dgm:pt modelId="{6BC9B539-FB01-4AC2-924B-C1691B0373C5}" type="pres">
      <dgm:prSet presAssocID="{711428A1-0421-465F-80EF-91878AB12112}" presName="parTxOnly" presStyleLbl="node1" presStyleIdx="3" presStyleCnt="8" custScaleX="96020">
        <dgm:presLayoutVars>
          <dgm:chMax val="0"/>
          <dgm:chPref val="0"/>
          <dgm:bulletEnabled val="1"/>
        </dgm:presLayoutVars>
      </dgm:prSet>
      <dgm:spPr/>
    </dgm:pt>
    <dgm:pt modelId="{535C7A75-A566-429E-A47A-60042A1B0722}" type="pres">
      <dgm:prSet presAssocID="{6FA84487-E34B-410B-BF17-C4741ADB635D}" presName="parTxOnlySpace" presStyleCnt="0"/>
      <dgm:spPr/>
    </dgm:pt>
    <dgm:pt modelId="{B04BACBF-67F0-4318-9450-4EF9636D3CC4}" type="pres">
      <dgm:prSet presAssocID="{00DBBA28-3A28-48D1-8CA5-10BB8B752994}" presName="parTxOnly" presStyleLbl="node1" presStyleIdx="4" presStyleCnt="8" custScaleX="107303">
        <dgm:presLayoutVars>
          <dgm:chMax val="0"/>
          <dgm:chPref val="0"/>
          <dgm:bulletEnabled val="1"/>
        </dgm:presLayoutVars>
      </dgm:prSet>
      <dgm:spPr/>
    </dgm:pt>
    <dgm:pt modelId="{71A8AE62-6D58-4600-B478-254A23BE850F}" type="pres">
      <dgm:prSet presAssocID="{3AC2CF59-63C9-41FA-821D-16182A1BD3F2}" presName="parTxOnlySpace" presStyleCnt="0"/>
      <dgm:spPr/>
    </dgm:pt>
    <dgm:pt modelId="{895D6223-4998-4891-8ED8-CF4C378B9801}" type="pres">
      <dgm:prSet presAssocID="{5F4F7EC5-09AE-4E59-92B2-7D37940558A2}" presName="parTxOnly" presStyleLbl="node1" presStyleIdx="5" presStyleCnt="8" custScaleX="107988">
        <dgm:presLayoutVars>
          <dgm:chMax val="0"/>
          <dgm:chPref val="0"/>
          <dgm:bulletEnabled val="1"/>
        </dgm:presLayoutVars>
      </dgm:prSet>
      <dgm:spPr/>
    </dgm:pt>
    <dgm:pt modelId="{53315D5E-0537-43F6-8085-FAC8E2FEDF87}" type="pres">
      <dgm:prSet presAssocID="{2604C1CD-B9E8-44AD-919A-E3D0221CD942}" presName="parTxOnlySpace" presStyleCnt="0"/>
      <dgm:spPr/>
    </dgm:pt>
    <dgm:pt modelId="{AA68529B-2BD9-4658-9615-306FB96581BA}" type="pres">
      <dgm:prSet presAssocID="{1A134E09-1D90-45BE-B4EE-71022DE2C90D}" presName="parTxOnly" presStyleLbl="node1" presStyleIdx="6" presStyleCnt="8" custScaleX="92797">
        <dgm:presLayoutVars>
          <dgm:chMax val="0"/>
          <dgm:chPref val="0"/>
          <dgm:bulletEnabled val="1"/>
        </dgm:presLayoutVars>
      </dgm:prSet>
      <dgm:spPr/>
    </dgm:pt>
    <dgm:pt modelId="{F217215F-2444-4261-82E5-0325E3B8F3F7}" type="pres">
      <dgm:prSet presAssocID="{7D6EAD92-1E5E-4FDE-93F1-FBD3C37387D2}" presName="parTxOnlySpace" presStyleCnt="0"/>
      <dgm:spPr/>
    </dgm:pt>
    <dgm:pt modelId="{F21A779A-B79C-438B-B1F7-DEE3DC05F7CE}" type="pres">
      <dgm:prSet presAssocID="{834396A6-E91B-4BB9-9ED3-05EE39431F9B}" presName="parTxOnly" presStyleLbl="node1" presStyleIdx="7" presStyleCnt="8" custScaleX="79344">
        <dgm:presLayoutVars>
          <dgm:chMax val="0"/>
          <dgm:chPref val="0"/>
          <dgm:bulletEnabled val="1"/>
        </dgm:presLayoutVars>
      </dgm:prSet>
      <dgm:spPr/>
    </dgm:pt>
  </dgm:ptLst>
  <dgm:cxnLst>
    <dgm:cxn modelId="{7188A31C-955E-4B99-A38E-EB80D6DD931E}" type="presOf" srcId="{1DA945AF-C601-4802-BA0C-DD1039A26BEC}" destId="{4E97059A-EEF1-45C3-9B28-1B2674586C9F}" srcOrd="0" destOrd="0" presId="urn:microsoft.com/office/officeart/2005/8/layout/chevron1"/>
    <dgm:cxn modelId="{9C1DCB29-3714-43AB-BC01-A07554ABD761}" type="presOf" srcId="{5F4F7EC5-09AE-4E59-92B2-7D37940558A2}" destId="{895D6223-4998-4891-8ED8-CF4C378B9801}" srcOrd="0" destOrd="0" presId="urn:microsoft.com/office/officeart/2005/8/layout/chevron1"/>
    <dgm:cxn modelId="{161CF72A-FC62-4F69-9E2F-B3EECE76C64E}" srcId="{2E4F0042-B918-4CCA-8767-AA47B97542FF}" destId="{95A58CCD-D785-45DE-ADCB-0DFCEC145915}" srcOrd="2" destOrd="0" parTransId="{50A42930-777F-4FDE-9C16-ECB32EEAF08A}" sibTransId="{F4358C02-3DFA-4801-B974-6ABFCD2BF038}"/>
    <dgm:cxn modelId="{50334163-69BC-4F84-833E-411512C84531}" type="presOf" srcId="{95A58CCD-D785-45DE-ADCB-0DFCEC145915}" destId="{F70BC595-5D98-4F91-BD2C-3C8F8B8F09AE}" srcOrd="0" destOrd="0" presId="urn:microsoft.com/office/officeart/2005/8/layout/chevron1"/>
    <dgm:cxn modelId="{27C5AA68-895F-471F-8ADE-35E87BD65132}" type="presOf" srcId="{1A134E09-1D90-45BE-B4EE-71022DE2C90D}" destId="{AA68529B-2BD9-4658-9615-306FB96581BA}" srcOrd="0" destOrd="0" presId="urn:microsoft.com/office/officeart/2005/8/layout/chevron1"/>
    <dgm:cxn modelId="{1548616E-5693-4AF3-8D5C-5F4EC5993D4F}" srcId="{2E4F0042-B918-4CCA-8767-AA47B97542FF}" destId="{5F4F7EC5-09AE-4E59-92B2-7D37940558A2}" srcOrd="5" destOrd="0" parTransId="{36B17ABA-A577-4AA2-BB2E-0736DC26C38B}" sibTransId="{2604C1CD-B9E8-44AD-919A-E3D0221CD942}"/>
    <dgm:cxn modelId="{C9B4BE70-BA62-461B-8F5D-69FDCB862737}" type="presOf" srcId="{00DBBA28-3A28-48D1-8CA5-10BB8B752994}" destId="{B04BACBF-67F0-4318-9450-4EF9636D3CC4}" srcOrd="0" destOrd="0" presId="urn:microsoft.com/office/officeart/2005/8/layout/chevron1"/>
    <dgm:cxn modelId="{89482E86-F459-4014-8596-97164AD630D2}" type="presOf" srcId="{2E4F0042-B918-4CCA-8767-AA47B97542FF}" destId="{2AE50FCF-DADD-4B12-8796-87D3DCE85FAB}" srcOrd="0" destOrd="0" presId="urn:microsoft.com/office/officeart/2005/8/layout/chevron1"/>
    <dgm:cxn modelId="{4BE0E09C-176E-4804-A4DC-DC4966961462}" srcId="{2E4F0042-B918-4CCA-8767-AA47B97542FF}" destId="{00DBBA28-3A28-48D1-8CA5-10BB8B752994}" srcOrd="4" destOrd="0" parTransId="{9D7EF64D-00C7-45E7-B4F3-A870115AEE01}" sibTransId="{3AC2CF59-63C9-41FA-821D-16182A1BD3F2}"/>
    <dgm:cxn modelId="{D64D0F9F-8D56-456F-8DE7-B257E0FF9FB0}" type="presOf" srcId="{834396A6-E91B-4BB9-9ED3-05EE39431F9B}" destId="{F21A779A-B79C-438B-B1F7-DEE3DC05F7CE}" srcOrd="0" destOrd="0" presId="urn:microsoft.com/office/officeart/2005/8/layout/chevron1"/>
    <dgm:cxn modelId="{D692A79F-437B-4921-8A7D-B0FC8B91BDF8}" srcId="{2E4F0042-B918-4CCA-8767-AA47B97542FF}" destId="{834396A6-E91B-4BB9-9ED3-05EE39431F9B}" srcOrd="7" destOrd="0" parTransId="{3F4D98AB-553B-422C-AC9A-109C62A97916}" sibTransId="{44AC59F5-079F-41A0-93D5-CC98B02CF078}"/>
    <dgm:cxn modelId="{E89E29AE-7606-434B-915D-FD43B4DD9454}" type="presOf" srcId="{75816FE7-3B03-4C12-9A26-5B7EEB9E5D4C}" destId="{A675B51B-52D5-4220-9B55-09F11F9DE832}" srcOrd="0" destOrd="0" presId="urn:microsoft.com/office/officeart/2005/8/layout/chevron1"/>
    <dgm:cxn modelId="{9145C8B7-F3F2-4703-9FB8-8BACCFFC3FCB}" srcId="{2E4F0042-B918-4CCA-8767-AA47B97542FF}" destId="{1DA945AF-C601-4802-BA0C-DD1039A26BEC}" srcOrd="1" destOrd="0" parTransId="{3C848DED-3F7D-4338-B865-9B5A6588DC56}" sibTransId="{61954C78-FAAD-4B3F-9B95-FB666EAED71B}"/>
    <dgm:cxn modelId="{1F994DD1-6F93-46E8-894C-EA1BDD566408}" srcId="{2E4F0042-B918-4CCA-8767-AA47B97542FF}" destId="{1A134E09-1D90-45BE-B4EE-71022DE2C90D}" srcOrd="6" destOrd="0" parTransId="{B29675B3-C33D-49C0-8BDC-E990C0C7FF06}" sibTransId="{7D6EAD92-1E5E-4FDE-93F1-FBD3C37387D2}"/>
    <dgm:cxn modelId="{9FA2F7DA-BD2E-4852-B955-4056E3995F41}" type="presOf" srcId="{711428A1-0421-465F-80EF-91878AB12112}" destId="{6BC9B539-FB01-4AC2-924B-C1691B0373C5}" srcOrd="0" destOrd="0" presId="urn:microsoft.com/office/officeart/2005/8/layout/chevron1"/>
    <dgm:cxn modelId="{940789E3-5FCF-47EF-8729-96BC6A6B6A2D}" srcId="{2E4F0042-B918-4CCA-8767-AA47B97542FF}" destId="{75816FE7-3B03-4C12-9A26-5B7EEB9E5D4C}" srcOrd="0" destOrd="0" parTransId="{4829FEF6-7721-4E6A-A2C7-F6C39D153D51}" sibTransId="{F92A41A9-276B-4D78-83F4-ABF8BB7A9267}"/>
    <dgm:cxn modelId="{5A2390FB-C6B8-4CF7-B8D6-D4D71BFAEE38}" srcId="{2E4F0042-B918-4CCA-8767-AA47B97542FF}" destId="{711428A1-0421-465F-80EF-91878AB12112}" srcOrd="3" destOrd="0" parTransId="{D201EE7E-0F7B-4362-88E1-8D5F914340C0}" sibTransId="{6FA84487-E34B-410B-BF17-C4741ADB635D}"/>
    <dgm:cxn modelId="{EC34AF94-5AD1-4A9E-869E-1DD4A29DB5BA}" type="presParOf" srcId="{2AE50FCF-DADD-4B12-8796-87D3DCE85FAB}" destId="{A675B51B-52D5-4220-9B55-09F11F9DE832}" srcOrd="0" destOrd="0" presId="urn:microsoft.com/office/officeart/2005/8/layout/chevron1"/>
    <dgm:cxn modelId="{CB1FE3CB-4903-4F63-BBA8-FCE441F4503A}" type="presParOf" srcId="{2AE50FCF-DADD-4B12-8796-87D3DCE85FAB}" destId="{35706CC2-758F-40C7-A729-77E48B593601}" srcOrd="1" destOrd="0" presId="urn:microsoft.com/office/officeart/2005/8/layout/chevron1"/>
    <dgm:cxn modelId="{D086A37C-612C-48B5-9F36-1CAE5A8750ED}" type="presParOf" srcId="{2AE50FCF-DADD-4B12-8796-87D3DCE85FAB}" destId="{4E97059A-EEF1-45C3-9B28-1B2674586C9F}" srcOrd="2" destOrd="0" presId="urn:microsoft.com/office/officeart/2005/8/layout/chevron1"/>
    <dgm:cxn modelId="{62B5AF68-A684-4DCA-A789-53E949DF9D26}" type="presParOf" srcId="{2AE50FCF-DADD-4B12-8796-87D3DCE85FAB}" destId="{8340E9A7-C07B-4590-877F-AED1A4CF5AAB}" srcOrd="3" destOrd="0" presId="urn:microsoft.com/office/officeart/2005/8/layout/chevron1"/>
    <dgm:cxn modelId="{55201742-5EF5-49C0-890D-A54201FDF0DA}" type="presParOf" srcId="{2AE50FCF-DADD-4B12-8796-87D3DCE85FAB}" destId="{F70BC595-5D98-4F91-BD2C-3C8F8B8F09AE}" srcOrd="4" destOrd="0" presId="urn:microsoft.com/office/officeart/2005/8/layout/chevron1"/>
    <dgm:cxn modelId="{143C102C-9C2C-4D7E-9C63-831A54E36E34}" type="presParOf" srcId="{2AE50FCF-DADD-4B12-8796-87D3DCE85FAB}" destId="{FA77ED45-BC96-4DDD-9106-B1AC6B62EB90}" srcOrd="5" destOrd="0" presId="urn:microsoft.com/office/officeart/2005/8/layout/chevron1"/>
    <dgm:cxn modelId="{06B5FA9D-EA54-489A-95C3-A1383C01824C}" type="presParOf" srcId="{2AE50FCF-DADD-4B12-8796-87D3DCE85FAB}" destId="{6BC9B539-FB01-4AC2-924B-C1691B0373C5}" srcOrd="6" destOrd="0" presId="urn:microsoft.com/office/officeart/2005/8/layout/chevron1"/>
    <dgm:cxn modelId="{1E72D9B2-3BEC-40BF-A848-5CBC20267A8F}" type="presParOf" srcId="{2AE50FCF-DADD-4B12-8796-87D3DCE85FAB}" destId="{535C7A75-A566-429E-A47A-60042A1B0722}" srcOrd="7" destOrd="0" presId="urn:microsoft.com/office/officeart/2005/8/layout/chevron1"/>
    <dgm:cxn modelId="{13D7E5F7-6D06-4FF7-B8A2-DC60C4DE68DF}" type="presParOf" srcId="{2AE50FCF-DADD-4B12-8796-87D3DCE85FAB}" destId="{B04BACBF-67F0-4318-9450-4EF9636D3CC4}" srcOrd="8" destOrd="0" presId="urn:microsoft.com/office/officeart/2005/8/layout/chevron1"/>
    <dgm:cxn modelId="{40559F8F-07F5-42A0-B430-795DFB129E7E}" type="presParOf" srcId="{2AE50FCF-DADD-4B12-8796-87D3DCE85FAB}" destId="{71A8AE62-6D58-4600-B478-254A23BE850F}" srcOrd="9" destOrd="0" presId="urn:microsoft.com/office/officeart/2005/8/layout/chevron1"/>
    <dgm:cxn modelId="{6E0A3380-0A45-45B3-9AA7-1DB8CA1FFC57}" type="presParOf" srcId="{2AE50FCF-DADD-4B12-8796-87D3DCE85FAB}" destId="{895D6223-4998-4891-8ED8-CF4C378B9801}" srcOrd="10" destOrd="0" presId="urn:microsoft.com/office/officeart/2005/8/layout/chevron1"/>
    <dgm:cxn modelId="{9138ADB4-48D1-4499-B962-623216083F4F}" type="presParOf" srcId="{2AE50FCF-DADD-4B12-8796-87D3DCE85FAB}" destId="{53315D5E-0537-43F6-8085-FAC8E2FEDF87}" srcOrd="11" destOrd="0" presId="urn:microsoft.com/office/officeart/2005/8/layout/chevron1"/>
    <dgm:cxn modelId="{DD03B111-3DD1-4491-8286-76278A442B57}" type="presParOf" srcId="{2AE50FCF-DADD-4B12-8796-87D3DCE85FAB}" destId="{AA68529B-2BD9-4658-9615-306FB96581BA}" srcOrd="12" destOrd="0" presId="urn:microsoft.com/office/officeart/2005/8/layout/chevron1"/>
    <dgm:cxn modelId="{27E0A819-DC58-4E5A-AFD4-46A743C10C8D}" type="presParOf" srcId="{2AE50FCF-DADD-4B12-8796-87D3DCE85FAB}" destId="{F217215F-2444-4261-82E5-0325E3B8F3F7}" srcOrd="13" destOrd="0" presId="urn:microsoft.com/office/officeart/2005/8/layout/chevron1"/>
    <dgm:cxn modelId="{A332DB31-8767-49E3-88C6-DECAD6EADE23}" type="presParOf" srcId="{2AE50FCF-DADD-4B12-8796-87D3DCE85FAB}" destId="{F21A779A-B79C-438B-B1F7-DEE3DC05F7CE}" srcOrd="1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E4F0042-B918-4CCA-8767-AA47B97542FF}" type="doc">
      <dgm:prSet loTypeId="urn:microsoft.com/office/officeart/2005/8/layout/chevron1" loCatId="process" qsTypeId="urn:microsoft.com/office/officeart/2005/8/quickstyle/simple1" qsCatId="simple" csTypeId="urn:microsoft.com/office/officeart/2005/8/colors/accent5_2" csCatId="accent5" phldr="1"/>
      <dgm:spPr/>
    </dgm:pt>
    <dgm:pt modelId="{75816FE7-3B03-4C12-9A26-5B7EEB9E5D4C}">
      <dgm:prSet phldrT="[Text]" custT="1"/>
      <dgm:spPr>
        <a:solidFill>
          <a:schemeClr val="accent5">
            <a:lumMod val="40000"/>
            <a:lumOff val="60000"/>
          </a:schemeClr>
        </a:solidFill>
      </dgm:spPr>
      <dgm:t>
        <a:bodyPr/>
        <a:lstStyle/>
        <a:p>
          <a:r>
            <a:rPr lang="en-GB" sz="1600" i="1" noProof="0" dirty="0">
              <a:solidFill>
                <a:schemeClr val="tx1"/>
              </a:solidFill>
            </a:rPr>
            <a:t>Maritime dimension</a:t>
          </a:r>
        </a:p>
      </dgm:t>
    </dgm:pt>
    <dgm:pt modelId="{4829FEF6-7721-4E6A-A2C7-F6C39D153D51}" type="parTrans" cxnId="{940789E3-5FCF-47EF-8729-96BC6A6B6A2D}">
      <dgm:prSet/>
      <dgm:spPr/>
      <dgm:t>
        <a:bodyPr/>
        <a:lstStyle/>
        <a:p>
          <a:endParaRPr lang="en-GB" sz="1600" i="1" noProof="0" dirty="0">
            <a:solidFill>
              <a:schemeClr val="tx1"/>
            </a:solidFill>
          </a:endParaRPr>
        </a:p>
      </dgm:t>
    </dgm:pt>
    <dgm:pt modelId="{F92A41A9-276B-4D78-83F4-ABF8BB7A9267}" type="sibTrans" cxnId="{940789E3-5FCF-47EF-8729-96BC6A6B6A2D}">
      <dgm:prSet/>
      <dgm:spPr/>
      <dgm:t>
        <a:bodyPr/>
        <a:lstStyle/>
        <a:p>
          <a:endParaRPr lang="en-GB" sz="1600" i="1" noProof="0" dirty="0">
            <a:solidFill>
              <a:schemeClr val="tx1"/>
            </a:solidFill>
          </a:endParaRPr>
        </a:p>
      </dgm:t>
    </dgm:pt>
    <dgm:pt modelId="{1DA945AF-C601-4802-BA0C-DD1039A26BEC}">
      <dgm:prSet phldrT="[Text]" custT="1"/>
      <dgm:spPr>
        <a:solidFill>
          <a:schemeClr val="accent5">
            <a:lumMod val="40000"/>
            <a:lumOff val="60000"/>
          </a:schemeClr>
        </a:solidFill>
      </dgm:spPr>
      <dgm:t>
        <a:bodyPr/>
        <a:lstStyle/>
        <a:p>
          <a:r>
            <a:rPr lang="en-GB" sz="1600" i="1" noProof="0" dirty="0" err="1">
              <a:solidFill>
                <a:schemeClr val="tx1"/>
              </a:solidFill>
            </a:rPr>
            <a:t>ToR</a:t>
          </a:r>
          <a:r>
            <a:rPr lang="en-GB" sz="1600" i="1" noProof="0" dirty="0">
              <a:solidFill>
                <a:schemeClr val="tx1"/>
              </a:solidFill>
            </a:rPr>
            <a:t>/ Tender</a:t>
          </a:r>
        </a:p>
      </dgm:t>
    </dgm:pt>
    <dgm:pt modelId="{3C848DED-3F7D-4338-B865-9B5A6588DC56}" type="parTrans" cxnId="{9145C8B7-F3F2-4703-9FB8-8BACCFFC3FCB}">
      <dgm:prSet/>
      <dgm:spPr/>
      <dgm:t>
        <a:bodyPr/>
        <a:lstStyle/>
        <a:p>
          <a:endParaRPr lang="en-GB" sz="1600" i="1" noProof="0" dirty="0">
            <a:solidFill>
              <a:schemeClr val="tx1"/>
            </a:solidFill>
          </a:endParaRPr>
        </a:p>
      </dgm:t>
    </dgm:pt>
    <dgm:pt modelId="{61954C78-FAAD-4B3F-9B95-FB666EAED71B}" type="sibTrans" cxnId="{9145C8B7-F3F2-4703-9FB8-8BACCFFC3FCB}">
      <dgm:prSet/>
      <dgm:spPr/>
      <dgm:t>
        <a:bodyPr/>
        <a:lstStyle/>
        <a:p>
          <a:endParaRPr lang="en-GB" sz="1600" i="1" noProof="0" dirty="0">
            <a:solidFill>
              <a:schemeClr val="tx1"/>
            </a:solidFill>
          </a:endParaRPr>
        </a:p>
      </dgm:t>
    </dgm:pt>
    <dgm:pt modelId="{95A58CCD-D785-45DE-ADCB-0DFCEC145915}">
      <dgm:prSet phldrT="[Text]" custT="1"/>
      <dgm:spPr>
        <a:solidFill>
          <a:schemeClr val="accent5">
            <a:lumMod val="40000"/>
            <a:lumOff val="60000"/>
          </a:schemeClr>
        </a:solidFill>
      </dgm:spPr>
      <dgm:t>
        <a:bodyPr/>
        <a:lstStyle/>
        <a:p>
          <a:r>
            <a:rPr lang="en-GB" sz="1600" i="1" noProof="0" dirty="0">
              <a:solidFill>
                <a:schemeClr val="tx1"/>
              </a:solidFill>
            </a:rPr>
            <a:t>Start of activities</a:t>
          </a:r>
        </a:p>
      </dgm:t>
    </dgm:pt>
    <dgm:pt modelId="{50A42930-777F-4FDE-9C16-ECB32EEAF08A}" type="parTrans" cxnId="{161CF72A-FC62-4F69-9E2F-B3EECE76C64E}">
      <dgm:prSet/>
      <dgm:spPr/>
      <dgm:t>
        <a:bodyPr/>
        <a:lstStyle/>
        <a:p>
          <a:endParaRPr lang="en-GB" sz="1600" i="1" noProof="0" dirty="0">
            <a:solidFill>
              <a:schemeClr val="tx1"/>
            </a:solidFill>
          </a:endParaRPr>
        </a:p>
      </dgm:t>
    </dgm:pt>
    <dgm:pt modelId="{F4358C02-3DFA-4801-B974-6ABFCD2BF038}" type="sibTrans" cxnId="{161CF72A-FC62-4F69-9E2F-B3EECE76C64E}">
      <dgm:prSet/>
      <dgm:spPr/>
      <dgm:t>
        <a:bodyPr/>
        <a:lstStyle/>
        <a:p>
          <a:endParaRPr lang="en-GB" sz="1600" i="1" noProof="0" dirty="0">
            <a:solidFill>
              <a:schemeClr val="tx1"/>
            </a:solidFill>
          </a:endParaRPr>
        </a:p>
      </dgm:t>
    </dgm:pt>
    <dgm:pt modelId="{711428A1-0421-465F-80EF-91878AB12112}">
      <dgm:prSet phldrT="[Text]" custT="1"/>
      <dgm:spPr>
        <a:solidFill>
          <a:schemeClr val="accent5">
            <a:lumMod val="40000"/>
            <a:lumOff val="60000"/>
          </a:schemeClr>
        </a:solidFill>
      </dgm:spPr>
      <dgm:t>
        <a:bodyPr/>
        <a:lstStyle/>
        <a:p>
          <a:r>
            <a:rPr lang="en-GB" sz="1600" i="1" noProof="0" dirty="0">
              <a:solidFill>
                <a:schemeClr val="tx1"/>
              </a:solidFill>
            </a:rPr>
            <a:t>Analysis of current system </a:t>
          </a:r>
        </a:p>
      </dgm:t>
    </dgm:pt>
    <dgm:pt modelId="{D201EE7E-0F7B-4362-88E1-8D5F914340C0}" type="parTrans" cxnId="{5A2390FB-C6B8-4CF7-B8D6-D4D71BFAEE38}">
      <dgm:prSet/>
      <dgm:spPr/>
      <dgm:t>
        <a:bodyPr/>
        <a:lstStyle/>
        <a:p>
          <a:endParaRPr lang="en-GB" sz="1600" i="1" noProof="0" dirty="0">
            <a:solidFill>
              <a:schemeClr val="tx1"/>
            </a:solidFill>
          </a:endParaRPr>
        </a:p>
      </dgm:t>
    </dgm:pt>
    <dgm:pt modelId="{6FA84487-E34B-410B-BF17-C4741ADB635D}" type="sibTrans" cxnId="{5A2390FB-C6B8-4CF7-B8D6-D4D71BFAEE38}">
      <dgm:prSet/>
      <dgm:spPr/>
      <dgm:t>
        <a:bodyPr/>
        <a:lstStyle/>
        <a:p>
          <a:endParaRPr lang="en-GB" sz="1600" i="1" noProof="0" dirty="0">
            <a:solidFill>
              <a:schemeClr val="tx1"/>
            </a:solidFill>
          </a:endParaRPr>
        </a:p>
      </dgm:t>
    </dgm:pt>
    <dgm:pt modelId="{D6ACFA91-41CE-4DA5-B2C2-CC65ABD0C5BC}">
      <dgm:prSet phldrT="[Text]" custT="1"/>
      <dgm:spPr>
        <a:solidFill>
          <a:schemeClr val="accent5">
            <a:lumMod val="40000"/>
            <a:lumOff val="60000"/>
          </a:schemeClr>
        </a:solidFill>
      </dgm:spPr>
      <dgm:t>
        <a:bodyPr/>
        <a:lstStyle/>
        <a:p>
          <a:r>
            <a:rPr lang="en-GB" sz="1600" i="1" noProof="0" dirty="0">
              <a:solidFill>
                <a:schemeClr val="tx1"/>
              </a:solidFill>
            </a:rPr>
            <a:t>Analysis of future system</a:t>
          </a:r>
        </a:p>
      </dgm:t>
    </dgm:pt>
    <dgm:pt modelId="{E7EA594F-66C8-4521-A6C1-DD87F309E612}" type="parTrans" cxnId="{25613489-AE90-41EC-9F7F-1EB439331899}">
      <dgm:prSet/>
      <dgm:spPr/>
      <dgm:t>
        <a:bodyPr/>
        <a:lstStyle/>
        <a:p>
          <a:endParaRPr lang="en-GB" sz="1600" i="1" noProof="0" dirty="0">
            <a:solidFill>
              <a:schemeClr val="tx1"/>
            </a:solidFill>
          </a:endParaRPr>
        </a:p>
      </dgm:t>
    </dgm:pt>
    <dgm:pt modelId="{D145586D-7872-44BB-A38D-5ECD3896D3C5}" type="sibTrans" cxnId="{25613489-AE90-41EC-9F7F-1EB439331899}">
      <dgm:prSet/>
      <dgm:spPr/>
      <dgm:t>
        <a:bodyPr/>
        <a:lstStyle/>
        <a:p>
          <a:endParaRPr lang="en-GB" sz="1600" i="1" noProof="0" dirty="0">
            <a:solidFill>
              <a:schemeClr val="tx1"/>
            </a:solidFill>
          </a:endParaRPr>
        </a:p>
      </dgm:t>
    </dgm:pt>
    <dgm:pt modelId="{E8B37A48-D18C-49BF-93EB-4E3F9300DE1B}">
      <dgm:prSet phldrT="[Text]" custT="1"/>
      <dgm:spPr>
        <a:noFill/>
      </dgm:spPr>
      <dgm:t>
        <a:bodyPr/>
        <a:lstStyle/>
        <a:p>
          <a:endParaRPr lang="en-GB" sz="1600" i="1" noProof="0" dirty="0">
            <a:solidFill>
              <a:schemeClr val="tx1"/>
            </a:solidFill>
          </a:endParaRPr>
        </a:p>
      </dgm:t>
    </dgm:pt>
    <dgm:pt modelId="{63662892-8079-4A29-B18F-0F66F6C0F2EA}" type="parTrans" cxnId="{9D2EBC33-D15C-4FBC-819E-CE82937E2550}">
      <dgm:prSet/>
      <dgm:spPr/>
      <dgm:t>
        <a:bodyPr/>
        <a:lstStyle/>
        <a:p>
          <a:endParaRPr lang="en-GB" sz="1600" i="1" noProof="0" dirty="0">
            <a:solidFill>
              <a:schemeClr val="tx1"/>
            </a:solidFill>
          </a:endParaRPr>
        </a:p>
      </dgm:t>
    </dgm:pt>
    <dgm:pt modelId="{9E4885C6-0912-4CA1-9B62-1DF1451ECA0F}" type="sibTrans" cxnId="{9D2EBC33-D15C-4FBC-819E-CE82937E2550}">
      <dgm:prSet/>
      <dgm:spPr/>
      <dgm:t>
        <a:bodyPr/>
        <a:lstStyle/>
        <a:p>
          <a:endParaRPr lang="en-GB" sz="1600" i="1" noProof="0" dirty="0">
            <a:solidFill>
              <a:schemeClr val="tx1"/>
            </a:solidFill>
          </a:endParaRPr>
        </a:p>
      </dgm:t>
    </dgm:pt>
    <dgm:pt modelId="{9EBCD999-41C1-4EC3-B96B-F1527D564E43}">
      <dgm:prSet phldrT="[Text]" custT="1"/>
      <dgm:spPr>
        <a:solidFill>
          <a:schemeClr val="accent5">
            <a:lumMod val="40000"/>
            <a:lumOff val="60000"/>
          </a:schemeClr>
        </a:solidFill>
      </dgm:spPr>
      <dgm:t>
        <a:bodyPr/>
        <a:lstStyle/>
        <a:p>
          <a:r>
            <a:rPr lang="en-GB" sz="1600" i="1" noProof="0" dirty="0">
              <a:solidFill>
                <a:schemeClr val="tx1"/>
              </a:solidFill>
            </a:rPr>
            <a:t>Draft results of feasibility analyses</a:t>
          </a:r>
        </a:p>
      </dgm:t>
    </dgm:pt>
    <dgm:pt modelId="{8F4A71A5-F7A3-419E-B881-4013F36416F6}" type="parTrans" cxnId="{BC7C6252-EBB1-4093-BEA5-2CE9020C6560}">
      <dgm:prSet/>
      <dgm:spPr/>
      <dgm:t>
        <a:bodyPr/>
        <a:lstStyle/>
        <a:p>
          <a:endParaRPr lang="en-GB" i="1" noProof="0" dirty="0">
            <a:solidFill>
              <a:schemeClr val="tx1"/>
            </a:solidFill>
          </a:endParaRPr>
        </a:p>
      </dgm:t>
    </dgm:pt>
    <dgm:pt modelId="{F5B366B9-FFC2-4801-969A-6E5EC6F6618E}" type="sibTrans" cxnId="{BC7C6252-EBB1-4093-BEA5-2CE9020C6560}">
      <dgm:prSet/>
      <dgm:spPr/>
      <dgm:t>
        <a:bodyPr/>
        <a:lstStyle/>
        <a:p>
          <a:endParaRPr lang="en-GB" i="1" noProof="0" dirty="0">
            <a:solidFill>
              <a:schemeClr val="tx1"/>
            </a:solidFill>
          </a:endParaRPr>
        </a:p>
      </dgm:t>
    </dgm:pt>
    <dgm:pt modelId="{7D2772E0-5555-47C9-A37E-4B49A2283480}">
      <dgm:prSet phldrT="[Text]" custT="1"/>
      <dgm:spPr>
        <a:solidFill>
          <a:schemeClr val="accent5">
            <a:lumMod val="40000"/>
            <a:lumOff val="60000"/>
          </a:schemeClr>
        </a:solidFill>
      </dgm:spPr>
      <dgm:t>
        <a:bodyPr/>
        <a:lstStyle/>
        <a:p>
          <a:r>
            <a:rPr lang="en-GB" sz="1600" i="1" noProof="0" dirty="0">
              <a:solidFill>
                <a:schemeClr val="tx1"/>
              </a:solidFill>
            </a:rPr>
            <a:t>Final report</a:t>
          </a:r>
        </a:p>
      </dgm:t>
    </dgm:pt>
    <dgm:pt modelId="{59E23CAA-3EE3-49AA-A5E3-0ECC639C50A4}" type="parTrans" cxnId="{5670C5AF-F48E-4F5A-BB5B-9992D8B582F2}">
      <dgm:prSet/>
      <dgm:spPr/>
      <dgm:t>
        <a:bodyPr/>
        <a:lstStyle/>
        <a:p>
          <a:endParaRPr lang="en-GB" i="1" noProof="0" dirty="0">
            <a:solidFill>
              <a:schemeClr val="tx1"/>
            </a:solidFill>
          </a:endParaRPr>
        </a:p>
      </dgm:t>
    </dgm:pt>
    <dgm:pt modelId="{9B2DA36F-828B-4771-ADA2-78BD0368FA74}" type="sibTrans" cxnId="{5670C5AF-F48E-4F5A-BB5B-9992D8B582F2}">
      <dgm:prSet/>
      <dgm:spPr/>
      <dgm:t>
        <a:bodyPr/>
        <a:lstStyle/>
        <a:p>
          <a:endParaRPr lang="en-GB" i="1" noProof="0" dirty="0">
            <a:solidFill>
              <a:schemeClr val="tx1"/>
            </a:solidFill>
          </a:endParaRPr>
        </a:p>
      </dgm:t>
    </dgm:pt>
    <dgm:pt modelId="{2AE50FCF-DADD-4B12-8796-87D3DCE85FAB}" type="pres">
      <dgm:prSet presAssocID="{2E4F0042-B918-4CCA-8767-AA47B97542FF}" presName="Name0" presStyleCnt="0">
        <dgm:presLayoutVars>
          <dgm:dir/>
          <dgm:animLvl val="lvl"/>
          <dgm:resizeHandles val="exact"/>
        </dgm:presLayoutVars>
      </dgm:prSet>
      <dgm:spPr/>
    </dgm:pt>
    <dgm:pt modelId="{A675B51B-52D5-4220-9B55-09F11F9DE832}" type="pres">
      <dgm:prSet presAssocID="{75816FE7-3B03-4C12-9A26-5B7EEB9E5D4C}" presName="parTxOnly" presStyleLbl="node1" presStyleIdx="0" presStyleCnt="8" custScaleX="103201">
        <dgm:presLayoutVars>
          <dgm:chMax val="0"/>
          <dgm:chPref val="0"/>
          <dgm:bulletEnabled val="1"/>
        </dgm:presLayoutVars>
      </dgm:prSet>
      <dgm:spPr/>
    </dgm:pt>
    <dgm:pt modelId="{35706CC2-758F-40C7-A729-77E48B593601}" type="pres">
      <dgm:prSet presAssocID="{F92A41A9-276B-4D78-83F4-ABF8BB7A9267}" presName="parTxOnlySpace" presStyleCnt="0"/>
      <dgm:spPr/>
    </dgm:pt>
    <dgm:pt modelId="{4E97059A-EEF1-45C3-9B28-1B2674586C9F}" type="pres">
      <dgm:prSet presAssocID="{1DA945AF-C601-4802-BA0C-DD1039A26BEC}" presName="parTxOnly" presStyleLbl="node1" presStyleIdx="1" presStyleCnt="8" custScaleX="101859">
        <dgm:presLayoutVars>
          <dgm:chMax val="0"/>
          <dgm:chPref val="0"/>
          <dgm:bulletEnabled val="1"/>
        </dgm:presLayoutVars>
      </dgm:prSet>
      <dgm:spPr/>
    </dgm:pt>
    <dgm:pt modelId="{8340E9A7-C07B-4590-877F-AED1A4CF5AAB}" type="pres">
      <dgm:prSet presAssocID="{61954C78-FAAD-4B3F-9B95-FB666EAED71B}" presName="parTxOnlySpace" presStyleCnt="0"/>
      <dgm:spPr/>
    </dgm:pt>
    <dgm:pt modelId="{F70BC595-5D98-4F91-BD2C-3C8F8B8F09AE}" type="pres">
      <dgm:prSet presAssocID="{95A58CCD-D785-45DE-ADCB-0DFCEC145915}" presName="parTxOnly" presStyleLbl="node1" presStyleIdx="2" presStyleCnt="8" custScaleX="91814">
        <dgm:presLayoutVars>
          <dgm:chMax val="0"/>
          <dgm:chPref val="0"/>
          <dgm:bulletEnabled val="1"/>
        </dgm:presLayoutVars>
      </dgm:prSet>
      <dgm:spPr/>
    </dgm:pt>
    <dgm:pt modelId="{FA77ED45-BC96-4DDD-9106-B1AC6B62EB90}" type="pres">
      <dgm:prSet presAssocID="{F4358C02-3DFA-4801-B974-6ABFCD2BF038}" presName="parTxOnlySpace" presStyleCnt="0"/>
      <dgm:spPr/>
    </dgm:pt>
    <dgm:pt modelId="{6BC9B539-FB01-4AC2-924B-C1691B0373C5}" type="pres">
      <dgm:prSet presAssocID="{711428A1-0421-465F-80EF-91878AB12112}" presName="parTxOnly" presStyleLbl="node1" presStyleIdx="3" presStyleCnt="8" custScaleX="98032">
        <dgm:presLayoutVars>
          <dgm:chMax val="0"/>
          <dgm:chPref val="0"/>
          <dgm:bulletEnabled val="1"/>
        </dgm:presLayoutVars>
      </dgm:prSet>
      <dgm:spPr/>
    </dgm:pt>
    <dgm:pt modelId="{72B758DB-DDDA-4D45-873C-85F0C88962E0}" type="pres">
      <dgm:prSet presAssocID="{6FA84487-E34B-410B-BF17-C4741ADB635D}" presName="parTxOnlySpace" presStyleCnt="0"/>
      <dgm:spPr/>
    </dgm:pt>
    <dgm:pt modelId="{C531FC17-DB77-44BC-8142-CD9D62E9F091}" type="pres">
      <dgm:prSet presAssocID="{D6ACFA91-41CE-4DA5-B2C2-CC65ABD0C5BC}" presName="parTxOnly" presStyleLbl="node1" presStyleIdx="4" presStyleCnt="8" custScaleX="104567">
        <dgm:presLayoutVars>
          <dgm:chMax val="0"/>
          <dgm:chPref val="0"/>
          <dgm:bulletEnabled val="1"/>
        </dgm:presLayoutVars>
      </dgm:prSet>
      <dgm:spPr/>
    </dgm:pt>
    <dgm:pt modelId="{227AFAAA-DA07-40D8-B638-C26D87C3C842}" type="pres">
      <dgm:prSet presAssocID="{D145586D-7872-44BB-A38D-5ECD3896D3C5}" presName="parTxOnlySpace" presStyleCnt="0"/>
      <dgm:spPr/>
    </dgm:pt>
    <dgm:pt modelId="{C9BE24C5-65D5-423F-800B-4D798C5D8E0D}" type="pres">
      <dgm:prSet presAssocID="{9EBCD999-41C1-4EC3-B96B-F1527D564E43}" presName="parTxOnly" presStyleLbl="node1" presStyleIdx="5" presStyleCnt="8" custScaleX="107803">
        <dgm:presLayoutVars>
          <dgm:chMax val="0"/>
          <dgm:chPref val="0"/>
          <dgm:bulletEnabled val="1"/>
        </dgm:presLayoutVars>
      </dgm:prSet>
      <dgm:spPr/>
    </dgm:pt>
    <dgm:pt modelId="{467604A5-2664-4D34-8A1D-FDCF3AFFE03A}" type="pres">
      <dgm:prSet presAssocID="{F5B366B9-FFC2-4801-969A-6E5EC6F6618E}" presName="parTxOnlySpace" presStyleCnt="0"/>
      <dgm:spPr/>
    </dgm:pt>
    <dgm:pt modelId="{E96D0351-4A76-436E-8FAC-E0EB3B72644D}" type="pres">
      <dgm:prSet presAssocID="{7D2772E0-5555-47C9-A37E-4B49A2283480}" presName="parTxOnly" presStyleLbl="node1" presStyleIdx="6" presStyleCnt="8" custScaleX="86880">
        <dgm:presLayoutVars>
          <dgm:chMax val="0"/>
          <dgm:chPref val="0"/>
          <dgm:bulletEnabled val="1"/>
        </dgm:presLayoutVars>
      </dgm:prSet>
      <dgm:spPr/>
    </dgm:pt>
    <dgm:pt modelId="{897C658C-DE91-408E-BDA5-6E61F110CE8F}" type="pres">
      <dgm:prSet presAssocID="{9B2DA36F-828B-4771-ADA2-78BD0368FA74}" presName="parTxOnlySpace" presStyleCnt="0"/>
      <dgm:spPr/>
    </dgm:pt>
    <dgm:pt modelId="{FA73DD99-B95D-44E2-A1E3-5847D0221F54}" type="pres">
      <dgm:prSet presAssocID="{E8B37A48-D18C-49BF-93EB-4E3F9300DE1B}" presName="parTxOnly" presStyleLbl="node1" presStyleIdx="7" presStyleCnt="8" custScaleX="81930">
        <dgm:presLayoutVars>
          <dgm:chMax val="0"/>
          <dgm:chPref val="0"/>
          <dgm:bulletEnabled val="1"/>
        </dgm:presLayoutVars>
      </dgm:prSet>
      <dgm:spPr/>
    </dgm:pt>
  </dgm:ptLst>
  <dgm:cxnLst>
    <dgm:cxn modelId="{8E997205-DF48-4131-A609-BA0F4D216A0B}" type="presOf" srcId="{7D2772E0-5555-47C9-A37E-4B49A2283480}" destId="{E96D0351-4A76-436E-8FAC-E0EB3B72644D}" srcOrd="0" destOrd="0" presId="urn:microsoft.com/office/officeart/2005/8/layout/chevron1"/>
    <dgm:cxn modelId="{7188A31C-955E-4B99-A38E-EB80D6DD931E}" type="presOf" srcId="{1DA945AF-C601-4802-BA0C-DD1039A26BEC}" destId="{4E97059A-EEF1-45C3-9B28-1B2674586C9F}" srcOrd="0" destOrd="0" presId="urn:microsoft.com/office/officeart/2005/8/layout/chevron1"/>
    <dgm:cxn modelId="{CC87ED1E-4C22-42D4-AFF7-CB2202C4B785}" type="presOf" srcId="{D6ACFA91-41CE-4DA5-B2C2-CC65ABD0C5BC}" destId="{C531FC17-DB77-44BC-8142-CD9D62E9F091}" srcOrd="0" destOrd="0" presId="urn:microsoft.com/office/officeart/2005/8/layout/chevron1"/>
    <dgm:cxn modelId="{161CF72A-FC62-4F69-9E2F-B3EECE76C64E}" srcId="{2E4F0042-B918-4CCA-8767-AA47B97542FF}" destId="{95A58CCD-D785-45DE-ADCB-0DFCEC145915}" srcOrd="2" destOrd="0" parTransId="{50A42930-777F-4FDE-9C16-ECB32EEAF08A}" sibTransId="{F4358C02-3DFA-4801-B974-6ABFCD2BF038}"/>
    <dgm:cxn modelId="{9D2EBC33-D15C-4FBC-819E-CE82937E2550}" srcId="{2E4F0042-B918-4CCA-8767-AA47B97542FF}" destId="{E8B37A48-D18C-49BF-93EB-4E3F9300DE1B}" srcOrd="7" destOrd="0" parTransId="{63662892-8079-4A29-B18F-0F66F6C0F2EA}" sibTransId="{9E4885C6-0912-4CA1-9B62-1DF1451ECA0F}"/>
    <dgm:cxn modelId="{50334163-69BC-4F84-833E-411512C84531}" type="presOf" srcId="{95A58CCD-D785-45DE-ADCB-0DFCEC145915}" destId="{F70BC595-5D98-4F91-BD2C-3C8F8B8F09AE}" srcOrd="0" destOrd="0" presId="urn:microsoft.com/office/officeart/2005/8/layout/chevron1"/>
    <dgm:cxn modelId="{BC7C6252-EBB1-4093-BEA5-2CE9020C6560}" srcId="{2E4F0042-B918-4CCA-8767-AA47B97542FF}" destId="{9EBCD999-41C1-4EC3-B96B-F1527D564E43}" srcOrd="5" destOrd="0" parTransId="{8F4A71A5-F7A3-419E-B881-4013F36416F6}" sibTransId="{F5B366B9-FFC2-4801-969A-6E5EC6F6618E}"/>
    <dgm:cxn modelId="{89482E86-F459-4014-8596-97164AD630D2}" type="presOf" srcId="{2E4F0042-B918-4CCA-8767-AA47B97542FF}" destId="{2AE50FCF-DADD-4B12-8796-87D3DCE85FAB}" srcOrd="0" destOrd="0" presId="urn:microsoft.com/office/officeart/2005/8/layout/chevron1"/>
    <dgm:cxn modelId="{25613489-AE90-41EC-9F7F-1EB439331899}" srcId="{2E4F0042-B918-4CCA-8767-AA47B97542FF}" destId="{D6ACFA91-41CE-4DA5-B2C2-CC65ABD0C5BC}" srcOrd="4" destOrd="0" parTransId="{E7EA594F-66C8-4521-A6C1-DD87F309E612}" sibTransId="{D145586D-7872-44BB-A38D-5ECD3896D3C5}"/>
    <dgm:cxn modelId="{E89E29AE-7606-434B-915D-FD43B4DD9454}" type="presOf" srcId="{75816FE7-3B03-4C12-9A26-5B7EEB9E5D4C}" destId="{A675B51B-52D5-4220-9B55-09F11F9DE832}" srcOrd="0" destOrd="0" presId="urn:microsoft.com/office/officeart/2005/8/layout/chevron1"/>
    <dgm:cxn modelId="{5670C5AF-F48E-4F5A-BB5B-9992D8B582F2}" srcId="{2E4F0042-B918-4CCA-8767-AA47B97542FF}" destId="{7D2772E0-5555-47C9-A37E-4B49A2283480}" srcOrd="6" destOrd="0" parTransId="{59E23CAA-3EE3-49AA-A5E3-0ECC639C50A4}" sibTransId="{9B2DA36F-828B-4771-ADA2-78BD0368FA74}"/>
    <dgm:cxn modelId="{9145C8B7-F3F2-4703-9FB8-8BACCFFC3FCB}" srcId="{2E4F0042-B918-4CCA-8767-AA47B97542FF}" destId="{1DA945AF-C601-4802-BA0C-DD1039A26BEC}" srcOrd="1" destOrd="0" parTransId="{3C848DED-3F7D-4338-B865-9B5A6588DC56}" sibTransId="{61954C78-FAAD-4B3F-9B95-FB666EAED71B}"/>
    <dgm:cxn modelId="{7265C5D8-D621-41F8-AFB9-E18299BC0461}" type="presOf" srcId="{E8B37A48-D18C-49BF-93EB-4E3F9300DE1B}" destId="{FA73DD99-B95D-44E2-A1E3-5847D0221F54}" srcOrd="0" destOrd="0" presId="urn:microsoft.com/office/officeart/2005/8/layout/chevron1"/>
    <dgm:cxn modelId="{9FA2F7DA-BD2E-4852-B955-4056E3995F41}" type="presOf" srcId="{711428A1-0421-465F-80EF-91878AB12112}" destId="{6BC9B539-FB01-4AC2-924B-C1691B0373C5}" srcOrd="0" destOrd="0" presId="urn:microsoft.com/office/officeart/2005/8/layout/chevron1"/>
    <dgm:cxn modelId="{940789E3-5FCF-47EF-8729-96BC6A6B6A2D}" srcId="{2E4F0042-B918-4CCA-8767-AA47B97542FF}" destId="{75816FE7-3B03-4C12-9A26-5B7EEB9E5D4C}" srcOrd="0" destOrd="0" parTransId="{4829FEF6-7721-4E6A-A2C7-F6C39D153D51}" sibTransId="{F92A41A9-276B-4D78-83F4-ABF8BB7A9267}"/>
    <dgm:cxn modelId="{5A2390FB-C6B8-4CF7-B8D6-D4D71BFAEE38}" srcId="{2E4F0042-B918-4CCA-8767-AA47B97542FF}" destId="{711428A1-0421-465F-80EF-91878AB12112}" srcOrd="3" destOrd="0" parTransId="{D201EE7E-0F7B-4362-88E1-8D5F914340C0}" sibTransId="{6FA84487-E34B-410B-BF17-C4741ADB635D}"/>
    <dgm:cxn modelId="{ACD13FFE-D287-4186-8183-DA8CDBCF9DD8}" type="presOf" srcId="{9EBCD999-41C1-4EC3-B96B-F1527D564E43}" destId="{C9BE24C5-65D5-423F-800B-4D798C5D8E0D}" srcOrd="0" destOrd="0" presId="urn:microsoft.com/office/officeart/2005/8/layout/chevron1"/>
    <dgm:cxn modelId="{EC34AF94-5AD1-4A9E-869E-1DD4A29DB5BA}" type="presParOf" srcId="{2AE50FCF-DADD-4B12-8796-87D3DCE85FAB}" destId="{A675B51B-52D5-4220-9B55-09F11F9DE832}" srcOrd="0" destOrd="0" presId="urn:microsoft.com/office/officeart/2005/8/layout/chevron1"/>
    <dgm:cxn modelId="{CB1FE3CB-4903-4F63-BBA8-FCE441F4503A}" type="presParOf" srcId="{2AE50FCF-DADD-4B12-8796-87D3DCE85FAB}" destId="{35706CC2-758F-40C7-A729-77E48B593601}" srcOrd="1" destOrd="0" presId="urn:microsoft.com/office/officeart/2005/8/layout/chevron1"/>
    <dgm:cxn modelId="{D086A37C-612C-48B5-9F36-1CAE5A8750ED}" type="presParOf" srcId="{2AE50FCF-DADD-4B12-8796-87D3DCE85FAB}" destId="{4E97059A-EEF1-45C3-9B28-1B2674586C9F}" srcOrd="2" destOrd="0" presId="urn:microsoft.com/office/officeart/2005/8/layout/chevron1"/>
    <dgm:cxn modelId="{62B5AF68-A684-4DCA-A789-53E949DF9D26}" type="presParOf" srcId="{2AE50FCF-DADD-4B12-8796-87D3DCE85FAB}" destId="{8340E9A7-C07B-4590-877F-AED1A4CF5AAB}" srcOrd="3" destOrd="0" presId="urn:microsoft.com/office/officeart/2005/8/layout/chevron1"/>
    <dgm:cxn modelId="{55201742-5EF5-49C0-890D-A54201FDF0DA}" type="presParOf" srcId="{2AE50FCF-DADD-4B12-8796-87D3DCE85FAB}" destId="{F70BC595-5D98-4F91-BD2C-3C8F8B8F09AE}" srcOrd="4" destOrd="0" presId="urn:microsoft.com/office/officeart/2005/8/layout/chevron1"/>
    <dgm:cxn modelId="{143C102C-9C2C-4D7E-9C63-831A54E36E34}" type="presParOf" srcId="{2AE50FCF-DADD-4B12-8796-87D3DCE85FAB}" destId="{FA77ED45-BC96-4DDD-9106-B1AC6B62EB90}" srcOrd="5" destOrd="0" presId="urn:microsoft.com/office/officeart/2005/8/layout/chevron1"/>
    <dgm:cxn modelId="{06B5FA9D-EA54-489A-95C3-A1383C01824C}" type="presParOf" srcId="{2AE50FCF-DADD-4B12-8796-87D3DCE85FAB}" destId="{6BC9B539-FB01-4AC2-924B-C1691B0373C5}" srcOrd="6" destOrd="0" presId="urn:microsoft.com/office/officeart/2005/8/layout/chevron1"/>
    <dgm:cxn modelId="{C2BFC33B-36FC-4C14-AB38-102979610DDA}" type="presParOf" srcId="{2AE50FCF-DADD-4B12-8796-87D3DCE85FAB}" destId="{72B758DB-DDDA-4D45-873C-85F0C88962E0}" srcOrd="7" destOrd="0" presId="urn:microsoft.com/office/officeart/2005/8/layout/chevron1"/>
    <dgm:cxn modelId="{38D135A1-7429-42C7-BC6A-D966687D7A1F}" type="presParOf" srcId="{2AE50FCF-DADD-4B12-8796-87D3DCE85FAB}" destId="{C531FC17-DB77-44BC-8142-CD9D62E9F091}" srcOrd="8" destOrd="0" presId="urn:microsoft.com/office/officeart/2005/8/layout/chevron1"/>
    <dgm:cxn modelId="{7A06EB2C-E384-46CC-AECF-5E4F6F900C18}" type="presParOf" srcId="{2AE50FCF-DADD-4B12-8796-87D3DCE85FAB}" destId="{227AFAAA-DA07-40D8-B638-C26D87C3C842}" srcOrd="9" destOrd="0" presId="urn:microsoft.com/office/officeart/2005/8/layout/chevron1"/>
    <dgm:cxn modelId="{A9933650-3563-4E41-8F78-25DB339C223E}" type="presParOf" srcId="{2AE50FCF-DADD-4B12-8796-87D3DCE85FAB}" destId="{C9BE24C5-65D5-423F-800B-4D798C5D8E0D}" srcOrd="10" destOrd="0" presId="urn:microsoft.com/office/officeart/2005/8/layout/chevron1"/>
    <dgm:cxn modelId="{7EA7DE1D-7CD0-406D-AC8E-62C845A21E92}" type="presParOf" srcId="{2AE50FCF-DADD-4B12-8796-87D3DCE85FAB}" destId="{467604A5-2664-4D34-8A1D-FDCF3AFFE03A}" srcOrd="11" destOrd="0" presId="urn:microsoft.com/office/officeart/2005/8/layout/chevron1"/>
    <dgm:cxn modelId="{038F4AEB-C149-4472-A7A8-A0F8DBDB35A1}" type="presParOf" srcId="{2AE50FCF-DADD-4B12-8796-87D3DCE85FAB}" destId="{E96D0351-4A76-436E-8FAC-E0EB3B72644D}" srcOrd="12" destOrd="0" presId="urn:microsoft.com/office/officeart/2005/8/layout/chevron1"/>
    <dgm:cxn modelId="{5ADA6A30-42DF-4FF1-9479-00021193FA07}" type="presParOf" srcId="{2AE50FCF-DADD-4B12-8796-87D3DCE85FAB}" destId="{897C658C-DE91-408E-BDA5-6E61F110CE8F}" srcOrd="13" destOrd="0" presId="urn:microsoft.com/office/officeart/2005/8/layout/chevron1"/>
    <dgm:cxn modelId="{CCD77904-EB95-4927-AA90-12026611FD53}" type="presParOf" srcId="{2AE50FCF-DADD-4B12-8796-87D3DCE85FAB}" destId="{FA73DD99-B95D-44E2-A1E3-5847D0221F54}" srcOrd="14"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F0042-B918-4CCA-8767-AA47B97542FF}" type="doc">
      <dgm:prSet loTypeId="urn:microsoft.com/office/officeart/2005/8/layout/chevron1" loCatId="process" qsTypeId="urn:microsoft.com/office/officeart/2005/8/quickstyle/simple1" qsCatId="simple" csTypeId="urn:microsoft.com/office/officeart/2005/8/colors/accent6_2" csCatId="accent6" phldr="1"/>
      <dgm:spPr/>
    </dgm:pt>
    <dgm:pt modelId="{75816FE7-3B03-4C12-9A26-5B7EEB9E5D4C}">
      <dgm:prSet phldrT="[Text]" custT="1"/>
      <dgm:spPr>
        <a:solidFill>
          <a:schemeClr val="accent5">
            <a:lumMod val="20000"/>
            <a:lumOff val="80000"/>
          </a:schemeClr>
        </a:solidFill>
      </dgm:spPr>
      <dgm:t>
        <a:bodyPr/>
        <a:lstStyle/>
        <a:p>
          <a:r>
            <a:rPr lang="en-GB" sz="1600" i="1" noProof="0" dirty="0">
              <a:solidFill>
                <a:schemeClr val="tx1"/>
              </a:solidFill>
            </a:rPr>
            <a:t>Land and air accessibility</a:t>
          </a:r>
        </a:p>
      </dgm:t>
    </dgm:pt>
    <dgm:pt modelId="{4829FEF6-7721-4E6A-A2C7-F6C39D153D51}" type="parTrans" cxnId="{940789E3-5FCF-47EF-8729-96BC6A6B6A2D}">
      <dgm:prSet/>
      <dgm:spPr/>
      <dgm:t>
        <a:bodyPr/>
        <a:lstStyle/>
        <a:p>
          <a:endParaRPr lang="en-GB" sz="1600" i="1" noProof="0" dirty="0">
            <a:solidFill>
              <a:schemeClr val="tx1"/>
            </a:solidFill>
          </a:endParaRPr>
        </a:p>
      </dgm:t>
    </dgm:pt>
    <dgm:pt modelId="{F92A41A9-276B-4D78-83F4-ABF8BB7A9267}" type="sibTrans" cxnId="{940789E3-5FCF-47EF-8729-96BC6A6B6A2D}">
      <dgm:prSet/>
      <dgm:spPr/>
      <dgm:t>
        <a:bodyPr/>
        <a:lstStyle/>
        <a:p>
          <a:endParaRPr lang="en-GB" sz="1600" i="1" noProof="0" dirty="0">
            <a:solidFill>
              <a:schemeClr val="tx1"/>
            </a:solidFill>
          </a:endParaRPr>
        </a:p>
      </dgm:t>
    </dgm:pt>
    <dgm:pt modelId="{1DA945AF-C601-4802-BA0C-DD1039A26BEC}">
      <dgm:prSet phldrT="[Text]" custT="1"/>
      <dgm:spPr>
        <a:solidFill>
          <a:schemeClr val="accent5">
            <a:lumMod val="20000"/>
            <a:lumOff val="80000"/>
          </a:schemeClr>
        </a:solidFill>
      </dgm:spPr>
      <dgm:t>
        <a:bodyPr/>
        <a:lstStyle/>
        <a:p>
          <a:r>
            <a:rPr lang="en-GB" sz="1600" i="1" noProof="0" dirty="0" err="1">
              <a:solidFill>
                <a:schemeClr val="tx1"/>
              </a:solidFill>
            </a:rPr>
            <a:t>ToR</a:t>
          </a:r>
          <a:r>
            <a:rPr lang="en-GB" sz="1600" i="1" noProof="0" dirty="0">
              <a:solidFill>
                <a:schemeClr val="tx1"/>
              </a:solidFill>
            </a:rPr>
            <a:t>/ Tender</a:t>
          </a:r>
        </a:p>
      </dgm:t>
    </dgm:pt>
    <dgm:pt modelId="{3C848DED-3F7D-4338-B865-9B5A6588DC56}" type="parTrans" cxnId="{9145C8B7-F3F2-4703-9FB8-8BACCFFC3FCB}">
      <dgm:prSet/>
      <dgm:spPr/>
      <dgm:t>
        <a:bodyPr/>
        <a:lstStyle/>
        <a:p>
          <a:endParaRPr lang="en-GB" sz="1600" i="1" noProof="0" dirty="0">
            <a:solidFill>
              <a:schemeClr val="tx1"/>
            </a:solidFill>
          </a:endParaRPr>
        </a:p>
      </dgm:t>
    </dgm:pt>
    <dgm:pt modelId="{61954C78-FAAD-4B3F-9B95-FB666EAED71B}" type="sibTrans" cxnId="{9145C8B7-F3F2-4703-9FB8-8BACCFFC3FCB}">
      <dgm:prSet/>
      <dgm:spPr/>
      <dgm:t>
        <a:bodyPr/>
        <a:lstStyle/>
        <a:p>
          <a:endParaRPr lang="en-GB" sz="1600" i="1" noProof="0" dirty="0">
            <a:solidFill>
              <a:schemeClr val="tx1"/>
            </a:solidFill>
          </a:endParaRPr>
        </a:p>
      </dgm:t>
    </dgm:pt>
    <dgm:pt modelId="{95A58CCD-D785-45DE-ADCB-0DFCEC145915}">
      <dgm:prSet phldrT="[Text]" custT="1"/>
      <dgm:spPr>
        <a:solidFill>
          <a:schemeClr val="accent5">
            <a:lumMod val="20000"/>
            <a:lumOff val="80000"/>
          </a:schemeClr>
        </a:solidFill>
      </dgm:spPr>
      <dgm:t>
        <a:bodyPr/>
        <a:lstStyle/>
        <a:p>
          <a:r>
            <a:rPr lang="en-GB" sz="1600" i="1" noProof="0" dirty="0">
              <a:solidFill>
                <a:schemeClr val="tx1"/>
              </a:solidFill>
            </a:rPr>
            <a:t>Start of activities</a:t>
          </a:r>
        </a:p>
      </dgm:t>
    </dgm:pt>
    <dgm:pt modelId="{50A42930-777F-4FDE-9C16-ECB32EEAF08A}" type="parTrans" cxnId="{161CF72A-FC62-4F69-9E2F-B3EECE76C64E}">
      <dgm:prSet/>
      <dgm:spPr/>
      <dgm:t>
        <a:bodyPr/>
        <a:lstStyle/>
        <a:p>
          <a:endParaRPr lang="en-GB" sz="1600" i="1" noProof="0" dirty="0">
            <a:solidFill>
              <a:schemeClr val="tx1"/>
            </a:solidFill>
          </a:endParaRPr>
        </a:p>
      </dgm:t>
    </dgm:pt>
    <dgm:pt modelId="{F4358C02-3DFA-4801-B974-6ABFCD2BF038}" type="sibTrans" cxnId="{161CF72A-FC62-4F69-9E2F-B3EECE76C64E}">
      <dgm:prSet/>
      <dgm:spPr/>
      <dgm:t>
        <a:bodyPr/>
        <a:lstStyle/>
        <a:p>
          <a:endParaRPr lang="en-GB" sz="1600" i="1" noProof="0" dirty="0">
            <a:solidFill>
              <a:schemeClr val="tx1"/>
            </a:solidFill>
          </a:endParaRPr>
        </a:p>
      </dgm:t>
    </dgm:pt>
    <dgm:pt modelId="{711428A1-0421-465F-80EF-91878AB12112}">
      <dgm:prSet phldrT="[Text]" custT="1"/>
      <dgm:spPr>
        <a:solidFill>
          <a:schemeClr val="accent5">
            <a:lumMod val="20000"/>
            <a:lumOff val="80000"/>
          </a:schemeClr>
        </a:solidFill>
      </dgm:spPr>
      <dgm:t>
        <a:bodyPr/>
        <a:lstStyle/>
        <a:p>
          <a:r>
            <a:rPr lang="en-GB" sz="1600" i="1" noProof="0" dirty="0">
              <a:solidFill>
                <a:schemeClr val="tx1"/>
              </a:solidFill>
            </a:rPr>
            <a:t>Analysis of current system </a:t>
          </a:r>
        </a:p>
      </dgm:t>
    </dgm:pt>
    <dgm:pt modelId="{D201EE7E-0F7B-4362-88E1-8D5F914340C0}" type="parTrans" cxnId="{5A2390FB-C6B8-4CF7-B8D6-D4D71BFAEE38}">
      <dgm:prSet/>
      <dgm:spPr/>
      <dgm:t>
        <a:bodyPr/>
        <a:lstStyle/>
        <a:p>
          <a:endParaRPr lang="en-GB" sz="1600" i="1" noProof="0" dirty="0">
            <a:solidFill>
              <a:schemeClr val="tx1"/>
            </a:solidFill>
          </a:endParaRPr>
        </a:p>
      </dgm:t>
    </dgm:pt>
    <dgm:pt modelId="{6FA84487-E34B-410B-BF17-C4741ADB635D}" type="sibTrans" cxnId="{5A2390FB-C6B8-4CF7-B8D6-D4D71BFAEE38}">
      <dgm:prSet/>
      <dgm:spPr/>
      <dgm:t>
        <a:bodyPr/>
        <a:lstStyle/>
        <a:p>
          <a:endParaRPr lang="en-GB" sz="1600" i="1" noProof="0" dirty="0">
            <a:solidFill>
              <a:schemeClr val="tx1"/>
            </a:solidFill>
          </a:endParaRPr>
        </a:p>
      </dgm:t>
    </dgm:pt>
    <dgm:pt modelId="{72687E61-BDFC-49BB-A48C-EF59559D30AC}">
      <dgm:prSet phldrT="[Text]" custT="1"/>
      <dgm:spPr>
        <a:noFill/>
      </dgm:spPr>
      <dgm:t>
        <a:bodyPr/>
        <a:lstStyle/>
        <a:p>
          <a:endParaRPr lang="en-GB" sz="1600" i="1" noProof="0" dirty="0">
            <a:solidFill>
              <a:schemeClr val="tx1"/>
            </a:solidFill>
          </a:endParaRPr>
        </a:p>
      </dgm:t>
    </dgm:pt>
    <dgm:pt modelId="{9E29C254-66F7-4A1B-9654-C8A3EBF53A35}" type="parTrans" cxnId="{00ECA23D-9B8B-4DE5-92C0-7EC31F6776C4}">
      <dgm:prSet/>
      <dgm:spPr/>
      <dgm:t>
        <a:bodyPr/>
        <a:lstStyle/>
        <a:p>
          <a:endParaRPr lang="en-GB" sz="1600" i="1" noProof="0" dirty="0">
            <a:solidFill>
              <a:schemeClr val="tx1"/>
            </a:solidFill>
          </a:endParaRPr>
        </a:p>
      </dgm:t>
    </dgm:pt>
    <dgm:pt modelId="{638AC4C7-8173-42E9-9445-83F4485E7D52}" type="sibTrans" cxnId="{00ECA23D-9B8B-4DE5-92C0-7EC31F6776C4}">
      <dgm:prSet/>
      <dgm:spPr/>
      <dgm:t>
        <a:bodyPr/>
        <a:lstStyle/>
        <a:p>
          <a:endParaRPr lang="en-GB" sz="1600" i="1" noProof="0" dirty="0">
            <a:solidFill>
              <a:schemeClr val="tx1"/>
            </a:solidFill>
          </a:endParaRPr>
        </a:p>
      </dgm:t>
    </dgm:pt>
    <dgm:pt modelId="{6A840DF6-115D-4A21-A0BB-6BD3F7109684}">
      <dgm:prSet phldrT="[Text]" custT="1"/>
      <dgm:spPr>
        <a:solidFill>
          <a:schemeClr val="accent5">
            <a:lumMod val="20000"/>
            <a:lumOff val="80000"/>
          </a:schemeClr>
        </a:solidFill>
      </dgm:spPr>
      <dgm:t>
        <a:bodyPr/>
        <a:lstStyle/>
        <a:p>
          <a:r>
            <a:rPr lang="en-GB" sz="1600" i="1" noProof="0" dirty="0">
              <a:solidFill>
                <a:schemeClr val="tx1"/>
              </a:solidFill>
            </a:rPr>
            <a:t>Analysis of future system</a:t>
          </a:r>
        </a:p>
      </dgm:t>
    </dgm:pt>
    <dgm:pt modelId="{E5430EFD-098E-434B-BCC7-EA8322520AF2}" type="parTrans" cxnId="{3ACF9584-B75D-4946-8D98-1E9238D5A43B}">
      <dgm:prSet/>
      <dgm:spPr/>
      <dgm:t>
        <a:bodyPr/>
        <a:lstStyle/>
        <a:p>
          <a:endParaRPr lang="en-GB" i="1" noProof="0" dirty="0">
            <a:solidFill>
              <a:schemeClr val="tx1"/>
            </a:solidFill>
          </a:endParaRPr>
        </a:p>
      </dgm:t>
    </dgm:pt>
    <dgm:pt modelId="{B5E525D7-B94E-43A6-AFF6-1718D5DD1598}" type="sibTrans" cxnId="{3ACF9584-B75D-4946-8D98-1E9238D5A43B}">
      <dgm:prSet/>
      <dgm:spPr/>
      <dgm:t>
        <a:bodyPr/>
        <a:lstStyle/>
        <a:p>
          <a:endParaRPr lang="en-GB" i="1" noProof="0" dirty="0">
            <a:solidFill>
              <a:schemeClr val="tx1"/>
            </a:solidFill>
          </a:endParaRPr>
        </a:p>
      </dgm:t>
    </dgm:pt>
    <dgm:pt modelId="{02988520-5DE5-4552-BB5F-4B5111D3C89B}">
      <dgm:prSet phldrT="[Text]" custT="1"/>
      <dgm:spPr>
        <a:solidFill>
          <a:schemeClr val="accent5">
            <a:lumMod val="20000"/>
            <a:lumOff val="80000"/>
          </a:schemeClr>
        </a:solidFill>
      </dgm:spPr>
      <dgm:t>
        <a:bodyPr/>
        <a:lstStyle/>
        <a:p>
          <a:r>
            <a:rPr lang="en-GB" sz="1600" i="1" noProof="0" dirty="0">
              <a:solidFill>
                <a:schemeClr val="tx1"/>
              </a:solidFill>
            </a:rPr>
            <a:t>Final report</a:t>
          </a:r>
        </a:p>
      </dgm:t>
    </dgm:pt>
    <dgm:pt modelId="{23DFEDC6-E665-4E3A-8108-8A919C341602}" type="parTrans" cxnId="{94A67F99-F885-4821-93BE-FC2479A5DDC4}">
      <dgm:prSet/>
      <dgm:spPr/>
      <dgm:t>
        <a:bodyPr/>
        <a:lstStyle/>
        <a:p>
          <a:endParaRPr lang="en-GB" i="1" noProof="0" dirty="0">
            <a:solidFill>
              <a:schemeClr val="tx1"/>
            </a:solidFill>
          </a:endParaRPr>
        </a:p>
      </dgm:t>
    </dgm:pt>
    <dgm:pt modelId="{655256D3-81A9-409E-988C-641D48463148}" type="sibTrans" cxnId="{94A67F99-F885-4821-93BE-FC2479A5DDC4}">
      <dgm:prSet/>
      <dgm:spPr/>
      <dgm:t>
        <a:bodyPr/>
        <a:lstStyle/>
        <a:p>
          <a:endParaRPr lang="en-GB" i="1" noProof="0" dirty="0">
            <a:solidFill>
              <a:schemeClr val="tx1"/>
            </a:solidFill>
          </a:endParaRPr>
        </a:p>
      </dgm:t>
    </dgm:pt>
    <dgm:pt modelId="{39E4F667-A3B3-47CE-83C5-7E56E5EA9B00}">
      <dgm:prSet phldrT="[Text]" custT="1"/>
      <dgm:spPr>
        <a:solidFill>
          <a:schemeClr val="accent5">
            <a:lumMod val="20000"/>
            <a:lumOff val="80000"/>
          </a:schemeClr>
        </a:solidFill>
      </dgm:spPr>
      <dgm:t>
        <a:bodyPr/>
        <a:lstStyle/>
        <a:p>
          <a:r>
            <a:rPr lang="en-GB" sz="1600" i="1" noProof="0" dirty="0">
              <a:solidFill>
                <a:schemeClr val="tx1"/>
              </a:solidFill>
            </a:rPr>
            <a:t>Draft results of feasibility analyses</a:t>
          </a:r>
        </a:p>
      </dgm:t>
    </dgm:pt>
    <dgm:pt modelId="{8B54D644-FDB9-4FBB-AB51-829012B85511}" type="sibTrans" cxnId="{305138DC-BAAD-4FFA-A583-2E2D42ABC88F}">
      <dgm:prSet/>
      <dgm:spPr/>
      <dgm:t>
        <a:bodyPr/>
        <a:lstStyle/>
        <a:p>
          <a:endParaRPr lang="en-GB" sz="1600" i="1" noProof="0" dirty="0">
            <a:solidFill>
              <a:schemeClr val="tx1"/>
            </a:solidFill>
          </a:endParaRPr>
        </a:p>
      </dgm:t>
    </dgm:pt>
    <dgm:pt modelId="{0B57DEA9-8087-46A9-B291-DA5C8CEB8361}" type="parTrans" cxnId="{305138DC-BAAD-4FFA-A583-2E2D42ABC88F}">
      <dgm:prSet/>
      <dgm:spPr/>
      <dgm:t>
        <a:bodyPr/>
        <a:lstStyle/>
        <a:p>
          <a:endParaRPr lang="en-GB" sz="1600" i="1" noProof="0" dirty="0">
            <a:solidFill>
              <a:schemeClr val="tx1"/>
            </a:solidFill>
          </a:endParaRPr>
        </a:p>
      </dgm:t>
    </dgm:pt>
    <dgm:pt modelId="{2AE50FCF-DADD-4B12-8796-87D3DCE85FAB}" type="pres">
      <dgm:prSet presAssocID="{2E4F0042-B918-4CCA-8767-AA47B97542FF}" presName="Name0" presStyleCnt="0">
        <dgm:presLayoutVars>
          <dgm:dir/>
          <dgm:animLvl val="lvl"/>
          <dgm:resizeHandles val="exact"/>
        </dgm:presLayoutVars>
      </dgm:prSet>
      <dgm:spPr/>
    </dgm:pt>
    <dgm:pt modelId="{A675B51B-52D5-4220-9B55-09F11F9DE832}" type="pres">
      <dgm:prSet presAssocID="{75816FE7-3B03-4C12-9A26-5B7EEB9E5D4C}" presName="parTxOnly" presStyleLbl="node1" presStyleIdx="0" presStyleCnt="8" custScaleX="104574">
        <dgm:presLayoutVars>
          <dgm:chMax val="0"/>
          <dgm:chPref val="0"/>
          <dgm:bulletEnabled val="1"/>
        </dgm:presLayoutVars>
      </dgm:prSet>
      <dgm:spPr/>
    </dgm:pt>
    <dgm:pt modelId="{35706CC2-758F-40C7-A729-77E48B593601}" type="pres">
      <dgm:prSet presAssocID="{F92A41A9-276B-4D78-83F4-ABF8BB7A9267}" presName="parTxOnlySpace" presStyleCnt="0"/>
      <dgm:spPr/>
    </dgm:pt>
    <dgm:pt modelId="{4E97059A-EEF1-45C3-9B28-1B2674586C9F}" type="pres">
      <dgm:prSet presAssocID="{1DA945AF-C601-4802-BA0C-DD1039A26BEC}" presName="parTxOnly" presStyleLbl="node1" presStyleIdx="1" presStyleCnt="8" custScaleX="99520">
        <dgm:presLayoutVars>
          <dgm:chMax val="0"/>
          <dgm:chPref val="0"/>
          <dgm:bulletEnabled val="1"/>
        </dgm:presLayoutVars>
      </dgm:prSet>
      <dgm:spPr/>
    </dgm:pt>
    <dgm:pt modelId="{8340E9A7-C07B-4590-877F-AED1A4CF5AAB}" type="pres">
      <dgm:prSet presAssocID="{61954C78-FAAD-4B3F-9B95-FB666EAED71B}" presName="parTxOnlySpace" presStyleCnt="0"/>
      <dgm:spPr/>
    </dgm:pt>
    <dgm:pt modelId="{F70BC595-5D98-4F91-BD2C-3C8F8B8F09AE}" type="pres">
      <dgm:prSet presAssocID="{95A58CCD-D785-45DE-ADCB-0DFCEC145915}" presName="parTxOnly" presStyleLbl="node1" presStyleIdx="2" presStyleCnt="8" custScaleX="93351">
        <dgm:presLayoutVars>
          <dgm:chMax val="0"/>
          <dgm:chPref val="0"/>
          <dgm:bulletEnabled val="1"/>
        </dgm:presLayoutVars>
      </dgm:prSet>
      <dgm:spPr/>
    </dgm:pt>
    <dgm:pt modelId="{FA77ED45-BC96-4DDD-9106-B1AC6B62EB90}" type="pres">
      <dgm:prSet presAssocID="{F4358C02-3DFA-4801-B974-6ABFCD2BF038}" presName="parTxOnlySpace" presStyleCnt="0"/>
      <dgm:spPr/>
    </dgm:pt>
    <dgm:pt modelId="{6BC9B539-FB01-4AC2-924B-C1691B0373C5}" type="pres">
      <dgm:prSet presAssocID="{711428A1-0421-465F-80EF-91878AB12112}" presName="parTxOnly" presStyleLbl="node1" presStyleIdx="3" presStyleCnt="8" custScaleX="96526">
        <dgm:presLayoutVars>
          <dgm:chMax val="0"/>
          <dgm:chPref val="0"/>
          <dgm:bulletEnabled val="1"/>
        </dgm:presLayoutVars>
      </dgm:prSet>
      <dgm:spPr/>
    </dgm:pt>
    <dgm:pt modelId="{FE166414-9708-4F66-BD6F-B622D70CC525}" type="pres">
      <dgm:prSet presAssocID="{6FA84487-E34B-410B-BF17-C4741ADB635D}" presName="parTxOnlySpace" presStyleCnt="0"/>
      <dgm:spPr/>
    </dgm:pt>
    <dgm:pt modelId="{4AE64A4D-68A0-4868-A90E-68B7708ABD68}" type="pres">
      <dgm:prSet presAssocID="{6A840DF6-115D-4A21-A0BB-6BD3F7109684}" presName="parTxOnly" presStyleLbl="node1" presStyleIdx="4" presStyleCnt="8" custScaleX="96362">
        <dgm:presLayoutVars>
          <dgm:chMax val="0"/>
          <dgm:chPref val="0"/>
          <dgm:bulletEnabled val="1"/>
        </dgm:presLayoutVars>
      </dgm:prSet>
      <dgm:spPr/>
    </dgm:pt>
    <dgm:pt modelId="{CF9C08DF-C5D1-4666-99C4-A37588BC9208}" type="pres">
      <dgm:prSet presAssocID="{B5E525D7-B94E-43A6-AFF6-1718D5DD1598}" presName="parTxOnlySpace" presStyleCnt="0"/>
      <dgm:spPr/>
    </dgm:pt>
    <dgm:pt modelId="{3DA7F734-104F-4426-8200-16512B3C8659}" type="pres">
      <dgm:prSet presAssocID="{39E4F667-A3B3-47CE-83C5-7E56E5EA9B00}" presName="parTxOnly" presStyleLbl="node1" presStyleIdx="5" presStyleCnt="8" custScaleX="107618">
        <dgm:presLayoutVars>
          <dgm:chMax val="0"/>
          <dgm:chPref val="0"/>
          <dgm:bulletEnabled val="1"/>
        </dgm:presLayoutVars>
      </dgm:prSet>
      <dgm:spPr/>
    </dgm:pt>
    <dgm:pt modelId="{69BF2A7F-78E0-4270-9DE2-3FAF31C7C6BF}" type="pres">
      <dgm:prSet presAssocID="{8B54D644-FDB9-4FBB-AB51-829012B85511}" presName="parTxOnlySpace" presStyleCnt="0"/>
      <dgm:spPr/>
    </dgm:pt>
    <dgm:pt modelId="{10B07B6B-2FEF-47EE-9084-8C1B5DC4CB02}" type="pres">
      <dgm:prSet presAssocID="{02988520-5DE5-4552-BB5F-4B5111D3C89B}" presName="parTxOnly" presStyleLbl="node1" presStyleIdx="6" presStyleCnt="8" custScaleX="87914">
        <dgm:presLayoutVars>
          <dgm:chMax val="0"/>
          <dgm:chPref val="0"/>
          <dgm:bulletEnabled val="1"/>
        </dgm:presLayoutVars>
      </dgm:prSet>
      <dgm:spPr/>
    </dgm:pt>
    <dgm:pt modelId="{E44A657B-FEC2-4816-9110-FBD8C33712D8}" type="pres">
      <dgm:prSet presAssocID="{655256D3-81A9-409E-988C-641D48463148}" presName="parTxOnlySpace" presStyleCnt="0"/>
      <dgm:spPr/>
    </dgm:pt>
    <dgm:pt modelId="{BC022207-57A3-4387-8233-69B7A308DEEB}" type="pres">
      <dgm:prSet presAssocID="{72687E61-BDFC-49BB-A48C-EF59559D30AC}" presName="parTxOnly" presStyleLbl="node1" presStyleIdx="7" presStyleCnt="8" custScaleX="82926">
        <dgm:presLayoutVars>
          <dgm:chMax val="0"/>
          <dgm:chPref val="0"/>
          <dgm:bulletEnabled val="1"/>
        </dgm:presLayoutVars>
      </dgm:prSet>
      <dgm:spPr/>
    </dgm:pt>
  </dgm:ptLst>
  <dgm:cxnLst>
    <dgm:cxn modelId="{51C8FD09-F27B-4636-8C32-70F0F39C6E85}" type="presOf" srcId="{39E4F667-A3B3-47CE-83C5-7E56E5EA9B00}" destId="{3DA7F734-104F-4426-8200-16512B3C8659}" srcOrd="0" destOrd="0" presId="urn:microsoft.com/office/officeart/2005/8/layout/chevron1"/>
    <dgm:cxn modelId="{7188A31C-955E-4B99-A38E-EB80D6DD931E}" type="presOf" srcId="{1DA945AF-C601-4802-BA0C-DD1039A26BEC}" destId="{4E97059A-EEF1-45C3-9B28-1B2674586C9F}" srcOrd="0" destOrd="0" presId="urn:microsoft.com/office/officeart/2005/8/layout/chevron1"/>
    <dgm:cxn modelId="{161CF72A-FC62-4F69-9E2F-B3EECE76C64E}" srcId="{2E4F0042-B918-4CCA-8767-AA47B97542FF}" destId="{95A58CCD-D785-45DE-ADCB-0DFCEC145915}" srcOrd="2" destOrd="0" parTransId="{50A42930-777F-4FDE-9C16-ECB32EEAF08A}" sibTransId="{F4358C02-3DFA-4801-B974-6ABFCD2BF038}"/>
    <dgm:cxn modelId="{00ECA23D-9B8B-4DE5-92C0-7EC31F6776C4}" srcId="{2E4F0042-B918-4CCA-8767-AA47B97542FF}" destId="{72687E61-BDFC-49BB-A48C-EF59559D30AC}" srcOrd="7" destOrd="0" parTransId="{9E29C254-66F7-4A1B-9654-C8A3EBF53A35}" sibTransId="{638AC4C7-8173-42E9-9445-83F4485E7D52}"/>
    <dgm:cxn modelId="{50334163-69BC-4F84-833E-411512C84531}" type="presOf" srcId="{95A58CCD-D785-45DE-ADCB-0DFCEC145915}" destId="{F70BC595-5D98-4F91-BD2C-3C8F8B8F09AE}" srcOrd="0" destOrd="0" presId="urn:microsoft.com/office/officeart/2005/8/layout/chevron1"/>
    <dgm:cxn modelId="{7A00F94B-6C1A-4F55-8ABD-3D7D67CE326A}" type="presOf" srcId="{02988520-5DE5-4552-BB5F-4B5111D3C89B}" destId="{10B07B6B-2FEF-47EE-9084-8C1B5DC4CB02}" srcOrd="0" destOrd="0" presId="urn:microsoft.com/office/officeart/2005/8/layout/chevron1"/>
    <dgm:cxn modelId="{7A8F7E73-E331-4308-B52C-208DB298AFE9}" type="presOf" srcId="{72687E61-BDFC-49BB-A48C-EF59559D30AC}" destId="{BC022207-57A3-4387-8233-69B7A308DEEB}" srcOrd="0" destOrd="0" presId="urn:microsoft.com/office/officeart/2005/8/layout/chevron1"/>
    <dgm:cxn modelId="{3ACF9584-B75D-4946-8D98-1E9238D5A43B}" srcId="{2E4F0042-B918-4CCA-8767-AA47B97542FF}" destId="{6A840DF6-115D-4A21-A0BB-6BD3F7109684}" srcOrd="4" destOrd="0" parTransId="{E5430EFD-098E-434B-BCC7-EA8322520AF2}" sibTransId="{B5E525D7-B94E-43A6-AFF6-1718D5DD1598}"/>
    <dgm:cxn modelId="{89482E86-F459-4014-8596-97164AD630D2}" type="presOf" srcId="{2E4F0042-B918-4CCA-8767-AA47B97542FF}" destId="{2AE50FCF-DADD-4B12-8796-87D3DCE85FAB}" srcOrd="0" destOrd="0" presId="urn:microsoft.com/office/officeart/2005/8/layout/chevron1"/>
    <dgm:cxn modelId="{94A67F99-F885-4821-93BE-FC2479A5DDC4}" srcId="{2E4F0042-B918-4CCA-8767-AA47B97542FF}" destId="{02988520-5DE5-4552-BB5F-4B5111D3C89B}" srcOrd="6" destOrd="0" parTransId="{23DFEDC6-E665-4E3A-8108-8A919C341602}" sibTransId="{655256D3-81A9-409E-988C-641D48463148}"/>
    <dgm:cxn modelId="{E89E29AE-7606-434B-915D-FD43B4DD9454}" type="presOf" srcId="{75816FE7-3B03-4C12-9A26-5B7EEB9E5D4C}" destId="{A675B51B-52D5-4220-9B55-09F11F9DE832}" srcOrd="0" destOrd="0" presId="urn:microsoft.com/office/officeart/2005/8/layout/chevron1"/>
    <dgm:cxn modelId="{9145C8B7-F3F2-4703-9FB8-8BACCFFC3FCB}" srcId="{2E4F0042-B918-4CCA-8767-AA47B97542FF}" destId="{1DA945AF-C601-4802-BA0C-DD1039A26BEC}" srcOrd="1" destOrd="0" parTransId="{3C848DED-3F7D-4338-B865-9B5A6588DC56}" sibTransId="{61954C78-FAAD-4B3F-9B95-FB666EAED71B}"/>
    <dgm:cxn modelId="{9FA2F7DA-BD2E-4852-B955-4056E3995F41}" type="presOf" srcId="{711428A1-0421-465F-80EF-91878AB12112}" destId="{6BC9B539-FB01-4AC2-924B-C1691B0373C5}" srcOrd="0" destOrd="0" presId="urn:microsoft.com/office/officeart/2005/8/layout/chevron1"/>
    <dgm:cxn modelId="{305138DC-BAAD-4FFA-A583-2E2D42ABC88F}" srcId="{2E4F0042-B918-4CCA-8767-AA47B97542FF}" destId="{39E4F667-A3B3-47CE-83C5-7E56E5EA9B00}" srcOrd="5" destOrd="0" parTransId="{0B57DEA9-8087-46A9-B291-DA5C8CEB8361}" sibTransId="{8B54D644-FDB9-4FBB-AB51-829012B85511}"/>
    <dgm:cxn modelId="{940789E3-5FCF-47EF-8729-96BC6A6B6A2D}" srcId="{2E4F0042-B918-4CCA-8767-AA47B97542FF}" destId="{75816FE7-3B03-4C12-9A26-5B7EEB9E5D4C}" srcOrd="0" destOrd="0" parTransId="{4829FEF6-7721-4E6A-A2C7-F6C39D153D51}" sibTransId="{F92A41A9-276B-4D78-83F4-ABF8BB7A9267}"/>
    <dgm:cxn modelId="{1315DCF4-D846-4B3A-801F-C2E0F34F3A10}" type="presOf" srcId="{6A840DF6-115D-4A21-A0BB-6BD3F7109684}" destId="{4AE64A4D-68A0-4868-A90E-68B7708ABD68}" srcOrd="0" destOrd="0" presId="urn:microsoft.com/office/officeart/2005/8/layout/chevron1"/>
    <dgm:cxn modelId="{5A2390FB-C6B8-4CF7-B8D6-D4D71BFAEE38}" srcId="{2E4F0042-B918-4CCA-8767-AA47B97542FF}" destId="{711428A1-0421-465F-80EF-91878AB12112}" srcOrd="3" destOrd="0" parTransId="{D201EE7E-0F7B-4362-88E1-8D5F914340C0}" sibTransId="{6FA84487-E34B-410B-BF17-C4741ADB635D}"/>
    <dgm:cxn modelId="{EC34AF94-5AD1-4A9E-869E-1DD4A29DB5BA}" type="presParOf" srcId="{2AE50FCF-DADD-4B12-8796-87D3DCE85FAB}" destId="{A675B51B-52D5-4220-9B55-09F11F9DE832}" srcOrd="0" destOrd="0" presId="urn:microsoft.com/office/officeart/2005/8/layout/chevron1"/>
    <dgm:cxn modelId="{CB1FE3CB-4903-4F63-BBA8-FCE441F4503A}" type="presParOf" srcId="{2AE50FCF-DADD-4B12-8796-87D3DCE85FAB}" destId="{35706CC2-758F-40C7-A729-77E48B593601}" srcOrd="1" destOrd="0" presId="urn:microsoft.com/office/officeart/2005/8/layout/chevron1"/>
    <dgm:cxn modelId="{D086A37C-612C-48B5-9F36-1CAE5A8750ED}" type="presParOf" srcId="{2AE50FCF-DADD-4B12-8796-87D3DCE85FAB}" destId="{4E97059A-EEF1-45C3-9B28-1B2674586C9F}" srcOrd="2" destOrd="0" presId="urn:microsoft.com/office/officeart/2005/8/layout/chevron1"/>
    <dgm:cxn modelId="{62B5AF68-A684-4DCA-A789-53E949DF9D26}" type="presParOf" srcId="{2AE50FCF-DADD-4B12-8796-87D3DCE85FAB}" destId="{8340E9A7-C07B-4590-877F-AED1A4CF5AAB}" srcOrd="3" destOrd="0" presId="urn:microsoft.com/office/officeart/2005/8/layout/chevron1"/>
    <dgm:cxn modelId="{55201742-5EF5-49C0-890D-A54201FDF0DA}" type="presParOf" srcId="{2AE50FCF-DADD-4B12-8796-87D3DCE85FAB}" destId="{F70BC595-5D98-4F91-BD2C-3C8F8B8F09AE}" srcOrd="4" destOrd="0" presId="urn:microsoft.com/office/officeart/2005/8/layout/chevron1"/>
    <dgm:cxn modelId="{143C102C-9C2C-4D7E-9C63-831A54E36E34}" type="presParOf" srcId="{2AE50FCF-DADD-4B12-8796-87D3DCE85FAB}" destId="{FA77ED45-BC96-4DDD-9106-B1AC6B62EB90}" srcOrd="5" destOrd="0" presId="urn:microsoft.com/office/officeart/2005/8/layout/chevron1"/>
    <dgm:cxn modelId="{06B5FA9D-EA54-489A-95C3-A1383C01824C}" type="presParOf" srcId="{2AE50FCF-DADD-4B12-8796-87D3DCE85FAB}" destId="{6BC9B539-FB01-4AC2-924B-C1691B0373C5}" srcOrd="6" destOrd="0" presId="urn:microsoft.com/office/officeart/2005/8/layout/chevron1"/>
    <dgm:cxn modelId="{22B47803-7DBF-4940-A354-BF75D1596B79}" type="presParOf" srcId="{2AE50FCF-DADD-4B12-8796-87D3DCE85FAB}" destId="{FE166414-9708-4F66-BD6F-B622D70CC525}" srcOrd="7" destOrd="0" presId="urn:microsoft.com/office/officeart/2005/8/layout/chevron1"/>
    <dgm:cxn modelId="{2C8C19B3-6F24-466F-AF1F-B8ADCC49538D}" type="presParOf" srcId="{2AE50FCF-DADD-4B12-8796-87D3DCE85FAB}" destId="{4AE64A4D-68A0-4868-A90E-68B7708ABD68}" srcOrd="8" destOrd="0" presId="urn:microsoft.com/office/officeart/2005/8/layout/chevron1"/>
    <dgm:cxn modelId="{4D739594-48DE-4B4E-8EE5-0A6F7CC34B10}" type="presParOf" srcId="{2AE50FCF-DADD-4B12-8796-87D3DCE85FAB}" destId="{CF9C08DF-C5D1-4666-99C4-A37588BC9208}" srcOrd="9" destOrd="0" presId="urn:microsoft.com/office/officeart/2005/8/layout/chevron1"/>
    <dgm:cxn modelId="{906A80B6-49C2-4860-8442-6F4E7BE4FFB6}" type="presParOf" srcId="{2AE50FCF-DADD-4B12-8796-87D3DCE85FAB}" destId="{3DA7F734-104F-4426-8200-16512B3C8659}" srcOrd="10" destOrd="0" presId="urn:microsoft.com/office/officeart/2005/8/layout/chevron1"/>
    <dgm:cxn modelId="{2DDB5801-E82D-42EE-93C8-AC99F11FFC6D}" type="presParOf" srcId="{2AE50FCF-DADD-4B12-8796-87D3DCE85FAB}" destId="{69BF2A7F-78E0-4270-9DE2-3FAF31C7C6BF}" srcOrd="11" destOrd="0" presId="urn:microsoft.com/office/officeart/2005/8/layout/chevron1"/>
    <dgm:cxn modelId="{2A4BE716-26DA-4CBD-B5E9-C6B68278D942}" type="presParOf" srcId="{2AE50FCF-DADD-4B12-8796-87D3DCE85FAB}" destId="{10B07B6B-2FEF-47EE-9084-8C1B5DC4CB02}" srcOrd="12" destOrd="0" presId="urn:microsoft.com/office/officeart/2005/8/layout/chevron1"/>
    <dgm:cxn modelId="{8CC85AC9-7D1C-4145-83A3-5380D762CF99}" type="presParOf" srcId="{2AE50FCF-DADD-4B12-8796-87D3DCE85FAB}" destId="{E44A657B-FEC2-4816-9110-FBD8C33712D8}" srcOrd="13" destOrd="0" presId="urn:microsoft.com/office/officeart/2005/8/layout/chevron1"/>
    <dgm:cxn modelId="{96CA160B-F4C1-458B-9A94-9E3D6928C31C}" type="presParOf" srcId="{2AE50FCF-DADD-4B12-8796-87D3DCE85FAB}" destId="{BC022207-57A3-4387-8233-69B7A308DEEB}" srcOrd="14"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4F0042-B918-4CCA-8767-AA47B97542FF}" type="doc">
      <dgm:prSet loTypeId="urn:microsoft.com/office/officeart/2005/8/layout/chevron1" loCatId="process" qsTypeId="urn:microsoft.com/office/officeart/2005/8/quickstyle/simple1" qsCatId="simple" csTypeId="urn:microsoft.com/office/officeart/2005/8/colors/accent6_2" csCatId="accent6" phldr="1"/>
      <dgm:spPr/>
    </dgm:pt>
    <dgm:pt modelId="{75816FE7-3B03-4C12-9A26-5B7EEB9E5D4C}">
      <dgm:prSet phldrT="[Text]" custT="1"/>
      <dgm:spPr/>
      <dgm:t>
        <a:bodyPr/>
        <a:lstStyle/>
        <a:p>
          <a:r>
            <a:rPr lang="en-GB" sz="1600" noProof="0" dirty="0"/>
            <a:t>Multimodal transport model </a:t>
          </a:r>
        </a:p>
      </dgm:t>
    </dgm:pt>
    <dgm:pt modelId="{4829FEF6-7721-4E6A-A2C7-F6C39D153D51}" type="parTrans" cxnId="{940789E3-5FCF-47EF-8729-96BC6A6B6A2D}">
      <dgm:prSet/>
      <dgm:spPr/>
      <dgm:t>
        <a:bodyPr/>
        <a:lstStyle/>
        <a:p>
          <a:endParaRPr lang="en-GB" sz="1600" noProof="0" dirty="0"/>
        </a:p>
      </dgm:t>
    </dgm:pt>
    <dgm:pt modelId="{F92A41A9-276B-4D78-83F4-ABF8BB7A9267}" type="sibTrans" cxnId="{940789E3-5FCF-47EF-8729-96BC6A6B6A2D}">
      <dgm:prSet/>
      <dgm:spPr/>
      <dgm:t>
        <a:bodyPr/>
        <a:lstStyle/>
        <a:p>
          <a:endParaRPr lang="en-GB" sz="1600" noProof="0" dirty="0"/>
        </a:p>
      </dgm:t>
    </dgm:pt>
    <dgm:pt modelId="{1DA945AF-C601-4802-BA0C-DD1039A26BEC}">
      <dgm:prSet phldrT="[Text]" custT="1"/>
      <dgm:spPr/>
      <dgm:t>
        <a:bodyPr/>
        <a:lstStyle/>
        <a:p>
          <a:r>
            <a:rPr lang="en-GB" sz="1600" noProof="0" dirty="0"/>
            <a:t>Start of activities</a:t>
          </a:r>
        </a:p>
      </dgm:t>
    </dgm:pt>
    <dgm:pt modelId="{3C848DED-3F7D-4338-B865-9B5A6588DC56}" type="parTrans" cxnId="{9145C8B7-F3F2-4703-9FB8-8BACCFFC3FCB}">
      <dgm:prSet/>
      <dgm:spPr/>
      <dgm:t>
        <a:bodyPr/>
        <a:lstStyle/>
        <a:p>
          <a:endParaRPr lang="en-GB" sz="1600" noProof="0" dirty="0"/>
        </a:p>
      </dgm:t>
    </dgm:pt>
    <dgm:pt modelId="{61954C78-FAAD-4B3F-9B95-FB666EAED71B}" type="sibTrans" cxnId="{9145C8B7-F3F2-4703-9FB8-8BACCFFC3FCB}">
      <dgm:prSet/>
      <dgm:spPr/>
      <dgm:t>
        <a:bodyPr/>
        <a:lstStyle/>
        <a:p>
          <a:endParaRPr lang="en-GB" sz="1600" noProof="0" dirty="0"/>
        </a:p>
      </dgm:t>
    </dgm:pt>
    <dgm:pt modelId="{95A58CCD-D785-45DE-ADCB-0DFCEC145915}">
      <dgm:prSet phldrT="[Text]" custT="1"/>
      <dgm:spPr/>
      <dgm:t>
        <a:bodyPr/>
        <a:lstStyle/>
        <a:p>
          <a:r>
            <a:rPr lang="en-GB" sz="1600" noProof="0" dirty="0"/>
            <a:t>Draft network model</a:t>
          </a:r>
        </a:p>
      </dgm:t>
    </dgm:pt>
    <dgm:pt modelId="{50A42930-777F-4FDE-9C16-ECB32EEAF08A}" type="parTrans" cxnId="{161CF72A-FC62-4F69-9E2F-B3EECE76C64E}">
      <dgm:prSet/>
      <dgm:spPr/>
      <dgm:t>
        <a:bodyPr/>
        <a:lstStyle/>
        <a:p>
          <a:endParaRPr lang="en-GB" sz="1600" noProof="0" dirty="0"/>
        </a:p>
      </dgm:t>
    </dgm:pt>
    <dgm:pt modelId="{F4358C02-3DFA-4801-B974-6ABFCD2BF038}" type="sibTrans" cxnId="{161CF72A-FC62-4F69-9E2F-B3EECE76C64E}">
      <dgm:prSet/>
      <dgm:spPr/>
      <dgm:t>
        <a:bodyPr/>
        <a:lstStyle/>
        <a:p>
          <a:endParaRPr lang="en-GB" sz="1600" noProof="0" dirty="0"/>
        </a:p>
      </dgm:t>
    </dgm:pt>
    <dgm:pt modelId="{711428A1-0421-465F-80EF-91878AB12112}">
      <dgm:prSet phldrT="[Text]" custT="1"/>
      <dgm:spPr/>
      <dgm:t>
        <a:bodyPr/>
        <a:lstStyle/>
        <a:p>
          <a:r>
            <a:rPr lang="en-GB" sz="1600" noProof="0" dirty="0"/>
            <a:t>Final network model</a:t>
          </a:r>
        </a:p>
      </dgm:t>
    </dgm:pt>
    <dgm:pt modelId="{D201EE7E-0F7B-4362-88E1-8D5F914340C0}" type="parTrans" cxnId="{5A2390FB-C6B8-4CF7-B8D6-D4D71BFAEE38}">
      <dgm:prSet/>
      <dgm:spPr/>
      <dgm:t>
        <a:bodyPr/>
        <a:lstStyle/>
        <a:p>
          <a:endParaRPr lang="en-GB" sz="1600" noProof="0" dirty="0"/>
        </a:p>
      </dgm:t>
    </dgm:pt>
    <dgm:pt modelId="{6FA84487-E34B-410B-BF17-C4741ADB635D}" type="sibTrans" cxnId="{5A2390FB-C6B8-4CF7-B8D6-D4D71BFAEE38}">
      <dgm:prSet/>
      <dgm:spPr/>
      <dgm:t>
        <a:bodyPr/>
        <a:lstStyle/>
        <a:p>
          <a:endParaRPr lang="en-GB" sz="1600" noProof="0" dirty="0"/>
        </a:p>
      </dgm:t>
    </dgm:pt>
    <dgm:pt modelId="{B8C4712B-1C81-41CC-885C-70A4A487AED6}">
      <dgm:prSet phldrT="[Text]" custT="1"/>
      <dgm:spPr/>
      <dgm:t>
        <a:bodyPr/>
        <a:lstStyle/>
        <a:p>
          <a:r>
            <a:rPr lang="en-GB" sz="1600" noProof="0" dirty="0"/>
            <a:t>Base year model scenario</a:t>
          </a:r>
        </a:p>
      </dgm:t>
    </dgm:pt>
    <dgm:pt modelId="{F6F0EC13-C31A-4C7A-B016-682D714BF350}" type="parTrans" cxnId="{D58DA705-B69B-4AA6-906B-9515A6943FF5}">
      <dgm:prSet/>
      <dgm:spPr/>
      <dgm:t>
        <a:bodyPr/>
        <a:lstStyle/>
        <a:p>
          <a:endParaRPr lang="en-GB" sz="1600" noProof="0" dirty="0"/>
        </a:p>
      </dgm:t>
    </dgm:pt>
    <dgm:pt modelId="{A5217836-C954-4401-A3CF-8160426D7AB2}" type="sibTrans" cxnId="{D58DA705-B69B-4AA6-906B-9515A6943FF5}">
      <dgm:prSet/>
      <dgm:spPr/>
      <dgm:t>
        <a:bodyPr/>
        <a:lstStyle/>
        <a:p>
          <a:endParaRPr lang="en-GB" sz="1600" noProof="0" dirty="0"/>
        </a:p>
      </dgm:t>
    </dgm:pt>
    <dgm:pt modelId="{0466A8C2-D464-4847-97E2-BDCD87C50040}">
      <dgm:prSet phldrT="[Text]" custT="1"/>
      <dgm:spPr>
        <a:noFill/>
      </dgm:spPr>
      <dgm:t>
        <a:bodyPr/>
        <a:lstStyle/>
        <a:p>
          <a:endParaRPr lang="en-GB" sz="1600" noProof="0" dirty="0"/>
        </a:p>
      </dgm:t>
    </dgm:pt>
    <dgm:pt modelId="{EA76477C-36A1-4242-9B43-BAA9C7404973}" type="parTrans" cxnId="{67262D06-85B2-421D-9DA1-C41A49A93A2A}">
      <dgm:prSet/>
      <dgm:spPr/>
      <dgm:t>
        <a:bodyPr/>
        <a:lstStyle/>
        <a:p>
          <a:endParaRPr lang="en-GB" sz="1600" noProof="0" dirty="0"/>
        </a:p>
      </dgm:t>
    </dgm:pt>
    <dgm:pt modelId="{07AADCDA-4E48-4380-9545-D9D1710A4CB8}" type="sibTrans" cxnId="{67262D06-85B2-421D-9DA1-C41A49A93A2A}">
      <dgm:prSet/>
      <dgm:spPr/>
      <dgm:t>
        <a:bodyPr/>
        <a:lstStyle/>
        <a:p>
          <a:endParaRPr lang="en-GB" sz="1600" noProof="0" dirty="0"/>
        </a:p>
      </dgm:t>
    </dgm:pt>
    <dgm:pt modelId="{C476F25E-C87B-45B4-BEA9-EF7DDA61A5D7}">
      <dgm:prSet phldrT="[Text]" custT="1"/>
      <dgm:spPr/>
      <dgm:t>
        <a:bodyPr/>
        <a:lstStyle/>
        <a:p>
          <a:r>
            <a:rPr lang="en-GB" sz="1600" noProof="0" dirty="0"/>
            <a:t>Future model scenarios</a:t>
          </a:r>
        </a:p>
      </dgm:t>
    </dgm:pt>
    <dgm:pt modelId="{AC64C688-7D89-43EC-91AF-7719B4D21414}" type="parTrans" cxnId="{196FE380-D364-4446-9294-2CB74A5DD24B}">
      <dgm:prSet/>
      <dgm:spPr/>
      <dgm:t>
        <a:bodyPr/>
        <a:lstStyle/>
        <a:p>
          <a:endParaRPr lang="en-GB" noProof="0" dirty="0"/>
        </a:p>
      </dgm:t>
    </dgm:pt>
    <dgm:pt modelId="{E40049F7-7EFF-495E-9625-EA06EF35DFA4}" type="sibTrans" cxnId="{196FE380-D364-4446-9294-2CB74A5DD24B}">
      <dgm:prSet/>
      <dgm:spPr/>
      <dgm:t>
        <a:bodyPr/>
        <a:lstStyle/>
        <a:p>
          <a:endParaRPr lang="en-GB" noProof="0" dirty="0"/>
        </a:p>
      </dgm:t>
    </dgm:pt>
    <dgm:pt modelId="{EC9B007E-8FBE-436C-BC59-22D9BDE2798A}">
      <dgm:prSet phldrT="[Text]" custT="1"/>
      <dgm:spPr>
        <a:noFill/>
      </dgm:spPr>
      <dgm:t>
        <a:bodyPr/>
        <a:lstStyle/>
        <a:p>
          <a:endParaRPr lang="en-GB" sz="1600" noProof="0" dirty="0"/>
        </a:p>
      </dgm:t>
    </dgm:pt>
    <dgm:pt modelId="{C2A337F9-BB68-4579-B084-200ECB62FDF9}" type="parTrans" cxnId="{430A79B7-695D-496F-903A-35D3C71091C5}">
      <dgm:prSet/>
      <dgm:spPr/>
      <dgm:t>
        <a:bodyPr/>
        <a:lstStyle/>
        <a:p>
          <a:endParaRPr lang="en-GB" noProof="0" dirty="0"/>
        </a:p>
      </dgm:t>
    </dgm:pt>
    <dgm:pt modelId="{FF1764E1-9083-4C88-BA73-01F6D2F895BA}" type="sibTrans" cxnId="{430A79B7-695D-496F-903A-35D3C71091C5}">
      <dgm:prSet/>
      <dgm:spPr/>
      <dgm:t>
        <a:bodyPr/>
        <a:lstStyle/>
        <a:p>
          <a:endParaRPr lang="en-GB" noProof="0" dirty="0"/>
        </a:p>
      </dgm:t>
    </dgm:pt>
    <dgm:pt modelId="{2AE50FCF-DADD-4B12-8796-87D3DCE85FAB}" type="pres">
      <dgm:prSet presAssocID="{2E4F0042-B918-4CCA-8767-AA47B97542FF}" presName="Name0" presStyleCnt="0">
        <dgm:presLayoutVars>
          <dgm:dir/>
          <dgm:animLvl val="lvl"/>
          <dgm:resizeHandles val="exact"/>
        </dgm:presLayoutVars>
      </dgm:prSet>
      <dgm:spPr/>
    </dgm:pt>
    <dgm:pt modelId="{A675B51B-52D5-4220-9B55-09F11F9DE832}" type="pres">
      <dgm:prSet presAssocID="{75816FE7-3B03-4C12-9A26-5B7EEB9E5D4C}" presName="parTxOnly" presStyleLbl="node1" presStyleIdx="0" presStyleCnt="8" custScaleX="106561">
        <dgm:presLayoutVars>
          <dgm:chMax val="0"/>
          <dgm:chPref val="0"/>
          <dgm:bulletEnabled val="1"/>
        </dgm:presLayoutVars>
      </dgm:prSet>
      <dgm:spPr/>
    </dgm:pt>
    <dgm:pt modelId="{35706CC2-758F-40C7-A729-77E48B593601}" type="pres">
      <dgm:prSet presAssocID="{F92A41A9-276B-4D78-83F4-ABF8BB7A9267}" presName="parTxOnlySpace" presStyleCnt="0"/>
      <dgm:spPr/>
    </dgm:pt>
    <dgm:pt modelId="{4E97059A-EEF1-45C3-9B28-1B2674586C9F}" type="pres">
      <dgm:prSet presAssocID="{1DA945AF-C601-4802-BA0C-DD1039A26BEC}" presName="parTxOnly" presStyleLbl="node1" presStyleIdx="1" presStyleCnt="8" custScaleX="106832">
        <dgm:presLayoutVars>
          <dgm:chMax val="0"/>
          <dgm:chPref val="0"/>
          <dgm:bulletEnabled val="1"/>
        </dgm:presLayoutVars>
      </dgm:prSet>
      <dgm:spPr/>
    </dgm:pt>
    <dgm:pt modelId="{8340E9A7-C07B-4590-877F-AED1A4CF5AAB}" type="pres">
      <dgm:prSet presAssocID="{61954C78-FAAD-4B3F-9B95-FB666EAED71B}" presName="parTxOnlySpace" presStyleCnt="0"/>
      <dgm:spPr/>
    </dgm:pt>
    <dgm:pt modelId="{F70BC595-5D98-4F91-BD2C-3C8F8B8F09AE}" type="pres">
      <dgm:prSet presAssocID="{95A58CCD-D785-45DE-ADCB-0DFCEC145915}" presName="parTxOnly" presStyleLbl="node1" presStyleIdx="2" presStyleCnt="8" custScaleX="94000">
        <dgm:presLayoutVars>
          <dgm:chMax val="0"/>
          <dgm:chPref val="0"/>
          <dgm:bulletEnabled val="1"/>
        </dgm:presLayoutVars>
      </dgm:prSet>
      <dgm:spPr/>
    </dgm:pt>
    <dgm:pt modelId="{FA77ED45-BC96-4DDD-9106-B1AC6B62EB90}" type="pres">
      <dgm:prSet presAssocID="{F4358C02-3DFA-4801-B974-6ABFCD2BF038}" presName="parTxOnlySpace" presStyleCnt="0"/>
      <dgm:spPr/>
    </dgm:pt>
    <dgm:pt modelId="{6BC9B539-FB01-4AC2-924B-C1691B0373C5}" type="pres">
      <dgm:prSet presAssocID="{711428A1-0421-465F-80EF-91878AB12112}" presName="parTxOnly" presStyleLbl="node1" presStyleIdx="3" presStyleCnt="8" custScaleX="100734">
        <dgm:presLayoutVars>
          <dgm:chMax val="0"/>
          <dgm:chPref val="0"/>
          <dgm:bulletEnabled val="1"/>
        </dgm:presLayoutVars>
      </dgm:prSet>
      <dgm:spPr/>
    </dgm:pt>
    <dgm:pt modelId="{6234649E-E3D3-4617-A326-B5F7DC7984D7}" type="pres">
      <dgm:prSet presAssocID="{6FA84487-E34B-410B-BF17-C4741ADB635D}" presName="parTxOnlySpace" presStyleCnt="0"/>
      <dgm:spPr/>
    </dgm:pt>
    <dgm:pt modelId="{0D1995BC-0ED3-464B-8CFA-2048E192E8B6}" type="pres">
      <dgm:prSet presAssocID="{B8C4712B-1C81-41CC-885C-70A4A487AED6}" presName="parTxOnly" presStyleLbl="node1" presStyleIdx="4" presStyleCnt="8" custScaleX="107867">
        <dgm:presLayoutVars>
          <dgm:chMax val="0"/>
          <dgm:chPref val="0"/>
          <dgm:bulletEnabled val="1"/>
        </dgm:presLayoutVars>
      </dgm:prSet>
      <dgm:spPr/>
    </dgm:pt>
    <dgm:pt modelId="{C947B38B-E9C7-4266-9256-B75B2DCA9F6C}" type="pres">
      <dgm:prSet presAssocID="{A5217836-C954-4401-A3CF-8160426D7AB2}" presName="parTxOnlySpace" presStyleCnt="0"/>
      <dgm:spPr/>
    </dgm:pt>
    <dgm:pt modelId="{69832790-D441-47C7-83CC-A4003D9D1764}" type="pres">
      <dgm:prSet presAssocID="{C476F25E-C87B-45B4-BEA9-EF7DDA61A5D7}" presName="parTxOnly" presStyleLbl="node1" presStyleIdx="5" presStyleCnt="8" custScaleX="112231">
        <dgm:presLayoutVars>
          <dgm:chMax val="0"/>
          <dgm:chPref val="0"/>
          <dgm:bulletEnabled val="1"/>
        </dgm:presLayoutVars>
      </dgm:prSet>
      <dgm:spPr/>
    </dgm:pt>
    <dgm:pt modelId="{8BEE3806-264D-445D-AEA0-15CB34BD894D}" type="pres">
      <dgm:prSet presAssocID="{E40049F7-7EFF-495E-9625-EA06EF35DFA4}" presName="parTxOnlySpace" presStyleCnt="0"/>
      <dgm:spPr/>
    </dgm:pt>
    <dgm:pt modelId="{E794E42C-9FC9-4DEA-9AAB-37ED9008F418}" type="pres">
      <dgm:prSet presAssocID="{EC9B007E-8FBE-436C-BC59-22D9BDE2798A}" presName="parTxOnly" presStyleLbl="node1" presStyleIdx="6" presStyleCnt="8">
        <dgm:presLayoutVars>
          <dgm:chMax val="0"/>
          <dgm:chPref val="0"/>
          <dgm:bulletEnabled val="1"/>
        </dgm:presLayoutVars>
      </dgm:prSet>
      <dgm:spPr/>
    </dgm:pt>
    <dgm:pt modelId="{EC042395-1CF2-4C04-BF63-14ABFEA73652}" type="pres">
      <dgm:prSet presAssocID="{FF1764E1-9083-4C88-BA73-01F6D2F895BA}" presName="parTxOnlySpace" presStyleCnt="0"/>
      <dgm:spPr/>
    </dgm:pt>
    <dgm:pt modelId="{66153896-559A-4736-BFFA-5F577E214009}" type="pres">
      <dgm:prSet presAssocID="{0466A8C2-D464-4847-97E2-BDCD87C50040}" presName="parTxOnly" presStyleLbl="node1" presStyleIdx="7" presStyleCnt="8" custScaleX="81930">
        <dgm:presLayoutVars>
          <dgm:chMax val="0"/>
          <dgm:chPref val="0"/>
          <dgm:bulletEnabled val="1"/>
        </dgm:presLayoutVars>
      </dgm:prSet>
      <dgm:spPr/>
    </dgm:pt>
  </dgm:ptLst>
  <dgm:cxnLst>
    <dgm:cxn modelId="{D58DA705-B69B-4AA6-906B-9515A6943FF5}" srcId="{2E4F0042-B918-4CCA-8767-AA47B97542FF}" destId="{B8C4712B-1C81-41CC-885C-70A4A487AED6}" srcOrd="4" destOrd="0" parTransId="{F6F0EC13-C31A-4C7A-B016-682D714BF350}" sibTransId="{A5217836-C954-4401-A3CF-8160426D7AB2}"/>
    <dgm:cxn modelId="{67262D06-85B2-421D-9DA1-C41A49A93A2A}" srcId="{2E4F0042-B918-4CCA-8767-AA47B97542FF}" destId="{0466A8C2-D464-4847-97E2-BDCD87C50040}" srcOrd="7" destOrd="0" parTransId="{EA76477C-36A1-4242-9B43-BAA9C7404973}" sibTransId="{07AADCDA-4E48-4380-9545-D9D1710A4CB8}"/>
    <dgm:cxn modelId="{7188A31C-955E-4B99-A38E-EB80D6DD931E}" type="presOf" srcId="{1DA945AF-C601-4802-BA0C-DD1039A26BEC}" destId="{4E97059A-EEF1-45C3-9B28-1B2674586C9F}" srcOrd="0" destOrd="0" presId="urn:microsoft.com/office/officeart/2005/8/layout/chevron1"/>
    <dgm:cxn modelId="{161CF72A-FC62-4F69-9E2F-B3EECE76C64E}" srcId="{2E4F0042-B918-4CCA-8767-AA47B97542FF}" destId="{95A58CCD-D785-45DE-ADCB-0DFCEC145915}" srcOrd="2" destOrd="0" parTransId="{50A42930-777F-4FDE-9C16-ECB32EEAF08A}" sibTransId="{F4358C02-3DFA-4801-B974-6ABFCD2BF038}"/>
    <dgm:cxn modelId="{50334163-69BC-4F84-833E-411512C84531}" type="presOf" srcId="{95A58CCD-D785-45DE-ADCB-0DFCEC145915}" destId="{F70BC595-5D98-4F91-BD2C-3C8F8B8F09AE}" srcOrd="0" destOrd="0" presId="urn:microsoft.com/office/officeart/2005/8/layout/chevron1"/>
    <dgm:cxn modelId="{84E18B47-1FF0-4B50-AC20-29584F92F6FA}" type="presOf" srcId="{0466A8C2-D464-4847-97E2-BDCD87C50040}" destId="{66153896-559A-4736-BFFA-5F577E214009}" srcOrd="0" destOrd="0" presId="urn:microsoft.com/office/officeart/2005/8/layout/chevron1"/>
    <dgm:cxn modelId="{196FE380-D364-4446-9294-2CB74A5DD24B}" srcId="{2E4F0042-B918-4CCA-8767-AA47B97542FF}" destId="{C476F25E-C87B-45B4-BEA9-EF7DDA61A5D7}" srcOrd="5" destOrd="0" parTransId="{AC64C688-7D89-43EC-91AF-7719B4D21414}" sibTransId="{E40049F7-7EFF-495E-9625-EA06EF35DFA4}"/>
    <dgm:cxn modelId="{89482E86-F459-4014-8596-97164AD630D2}" type="presOf" srcId="{2E4F0042-B918-4CCA-8767-AA47B97542FF}" destId="{2AE50FCF-DADD-4B12-8796-87D3DCE85FAB}" srcOrd="0" destOrd="0" presId="urn:microsoft.com/office/officeart/2005/8/layout/chevron1"/>
    <dgm:cxn modelId="{2DA0529C-6092-4429-816A-8200F5D7DB7C}" type="presOf" srcId="{EC9B007E-8FBE-436C-BC59-22D9BDE2798A}" destId="{E794E42C-9FC9-4DEA-9AAB-37ED9008F418}" srcOrd="0" destOrd="0" presId="urn:microsoft.com/office/officeart/2005/8/layout/chevron1"/>
    <dgm:cxn modelId="{E89E29AE-7606-434B-915D-FD43B4DD9454}" type="presOf" srcId="{75816FE7-3B03-4C12-9A26-5B7EEB9E5D4C}" destId="{A675B51B-52D5-4220-9B55-09F11F9DE832}" srcOrd="0" destOrd="0" presId="urn:microsoft.com/office/officeart/2005/8/layout/chevron1"/>
    <dgm:cxn modelId="{430A79B7-695D-496F-903A-35D3C71091C5}" srcId="{2E4F0042-B918-4CCA-8767-AA47B97542FF}" destId="{EC9B007E-8FBE-436C-BC59-22D9BDE2798A}" srcOrd="6" destOrd="0" parTransId="{C2A337F9-BB68-4579-B084-200ECB62FDF9}" sibTransId="{FF1764E1-9083-4C88-BA73-01F6D2F895BA}"/>
    <dgm:cxn modelId="{9145C8B7-F3F2-4703-9FB8-8BACCFFC3FCB}" srcId="{2E4F0042-B918-4CCA-8767-AA47B97542FF}" destId="{1DA945AF-C601-4802-BA0C-DD1039A26BEC}" srcOrd="1" destOrd="0" parTransId="{3C848DED-3F7D-4338-B865-9B5A6588DC56}" sibTransId="{61954C78-FAAD-4B3F-9B95-FB666EAED71B}"/>
    <dgm:cxn modelId="{9FA2F7DA-BD2E-4852-B955-4056E3995F41}" type="presOf" srcId="{711428A1-0421-465F-80EF-91878AB12112}" destId="{6BC9B539-FB01-4AC2-924B-C1691B0373C5}" srcOrd="0" destOrd="0" presId="urn:microsoft.com/office/officeart/2005/8/layout/chevron1"/>
    <dgm:cxn modelId="{940789E3-5FCF-47EF-8729-96BC6A6B6A2D}" srcId="{2E4F0042-B918-4CCA-8767-AA47B97542FF}" destId="{75816FE7-3B03-4C12-9A26-5B7EEB9E5D4C}" srcOrd="0" destOrd="0" parTransId="{4829FEF6-7721-4E6A-A2C7-F6C39D153D51}" sibTransId="{F92A41A9-276B-4D78-83F4-ABF8BB7A9267}"/>
    <dgm:cxn modelId="{62E9ACE8-0D9C-4870-8BC3-649BDFC3E4B6}" type="presOf" srcId="{C476F25E-C87B-45B4-BEA9-EF7DDA61A5D7}" destId="{69832790-D441-47C7-83CC-A4003D9D1764}" srcOrd="0" destOrd="0" presId="urn:microsoft.com/office/officeart/2005/8/layout/chevron1"/>
    <dgm:cxn modelId="{5A2390FB-C6B8-4CF7-B8D6-D4D71BFAEE38}" srcId="{2E4F0042-B918-4CCA-8767-AA47B97542FF}" destId="{711428A1-0421-465F-80EF-91878AB12112}" srcOrd="3" destOrd="0" parTransId="{D201EE7E-0F7B-4362-88E1-8D5F914340C0}" sibTransId="{6FA84487-E34B-410B-BF17-C4741ADB635D}"/>
    <dgm:cxn modelId="{06D12EFE-D67A-4EF1-AF5A-BB4F9EB1DFDE}" type="presOf" srcId="{B8C4712B-1C81-41CC-885C-70A4A487AED6}" destId="{0D1995BC-0ED3-464B-8CFA-2048E192E8B6}" srcOrd="0" destOrd="0" presId="urn:microsoft.com/office/officeart/2005/8/layout/chevron1"/>
    <dgm:cxn modelId="{EC34AF94-5AD1-4A9E-869E-1DD4A29DB5BA}" type="presParOf" srcId="{2AE50FCF-DADD-4B12-8796-87D3DCE85FAB}" destId="{A675B51B-52D5-4220-9B55-09F11F9DE832}" srcOrd="0" destOrd="0" presId="urn:microsoft.com/office/officeart/2005/8/layout/chevron1"/>
    <dgm:cxn modelId="{CB1FE3CB-4903-4F63-BBA8-FCE441F4503A}" type="presParOf" srcId="{2AE50FCF-DADD-4B12-8796-87D3DCE85FAB}" destId="{35706CC2-758F-40C7-A729-77E48B593601}" srcOrd="1" destOrd="0" presId="urn:microsoft.com/office/officeart/2005/8/layout/chevron1"/>
    <dgm:cxn modelId="{D086A37C-612C-48B5-9F36-1CAE5A8750ED}" type="presParOf" srcId="{2AE50FCF-DADD-4B12-8796-87D3DCE85FAB}" destId="{4E97059A-EEF1-45C3-9B28-1B2674586C9F}" srcOrd="2" destOrd="0" presId="urn:microsoft.com/office/officeart/2005/8/layout/chevron1"/>
    <dgm:cxn modelId="{62B5AF68-A684-4DCA-A789-53E949DF9D26}" type="presParOf" srcId="{2AE50FCF-DADD-4B12-8796-87D3DCE85FAB}" destId="{8340E9A7-C07B-4590-877F-AED1A4CF5AAB}" srcOrd="3" destOrd="0" presId="urn:microsoft.com/office/officeart/2005/8/layout/chevron1"/>
    <dgm:cxn modelId="{55201742-5EF5-49C0-890D-A54201FDF0DA}" type="presParOf" srcId="{2AE50FCF-DADD-4B12-8796-87D3DCE85FAB}" destId="{F70BC595-5D98-4F91-BD2C-3C8F8B8F09AE}" srcOrd="4" destOrd="0" presId="urn:microsoft.com/office/officeart/2005/8/layout/chevron1"/>
    <dgm:cxn modelId="{143C102C-9C2C-4D7E-9C63-831A54E36E34}" type="presParOf" srcId="{2AE50FCF-DADD-4B12-8796-87D3DCE85FAB}" destId="{FA77ED45-BC96-4DDD-9106-B1AC6B62EB90}" srcOrd="5" destOrd="0" presId="urn:microsoft.com/office/officeart/2005/8/layout/chevron1"/>
    <dgm:cxn modelId="{06B5FA9D-EA54-489A-95C3-A1383C01824C}" type="presParOf" srcId="{2AE50FCF-DADD-4B12-8796-87D3DCE85FAB}" destId="{6BC9B539-FB01-4AC2-924B-C1691B0373C5}" srcOrd="6" destOrd="0" presId="urn:microsoft.com/office/officeart/2005/8/layout/chevron1"/>
    <dgm:cxn modelId="{732811B6-4DB1-4ADD-B662-CA074F1601B1}" type="presParOf" srcId="{2AE50FCF-DADD-4B12-8796-87D3DCE85FAB}" destId="{6234649E-E3D3-4617-A326-B5F7DC7984D7}" srcOrd="7" destOrd="0" presId="urn:microsoft.com/office/officeart/2005/8/layout/chevron1"/>
    <dgm:cxn modelId="{56D38197-8A9B-4A3B-B482-3AF803C9C764}" type="presParOf" srcId="{2AE50FCF-DADD-4B12-8796-87D3DCE85FAB}" destId="{0D1995BC-0ED3-464B-8CFA-2048E192E8B6}" srcOrd="8" destOrd="0" presId="urn:microsoft.com/office/officeart/2005/8/layout/chevron1"/>
    <dgm:cxn modelId="{262A1920-478C-42A6-8E23-0EC31A36F57D}" type="presParOf" srcId="{2AE50FCF-DADD-4B12-8796-87D3DCE85FAB}" destId="{C947B38B-E9C7-4266-9256-B75B2DCA9F6C}" srcOrd="9" destOrd="0" presId="urn:microsoft.com/office/officeart/2005/8/layout/chevron1"/>
    <dgm:cxn modelId="{51C477D0-2093-46E7-8234-60C907854FAF}" type="presParOf" srcId="{2AE50FCF-DADD-4B12-8796-87D3DCE85FAB}" destId="{69832790-D441-47C7-83CC-A4003D9D1764}" srcOrd="10" destOrd="0" presId="urn:microsoft.com/office/officeart/2005/8/layout/chevron1"/>
    <dgm:cxn modelId="{2F88F886-E463-4AB3-AAC3-F45A72BC1F0E}" type="presParOf" srcId="{2AE50FCF-DADD-4B12-8796-87D3DCE85FAB}" destId="{8BEE3806-264D-445D-AEA0-15CB34BD894D}" srcOrd="11" destOrd="0" presId="urn:microsoft.com/office/officeart/2005/8/layout/chevron1"/>
    <dgm:cxn modelId="{DDF3659C-B3CF-42F3-81F2-937D777E3C3F}" type="presParOf" srcId="{2AE50FCF-DADD-4B12-8796-87D3DCE85FAB}" destId="{E794E42C-9FC9-4DEA-9AAB-37ED9008F418}" srcOrd="12" destOrd="0" presId="urn:microsoft.com/office/officeart/2005/8/layout/chevron1"/>
    <dgm:cxn modelId="{62D2AD48-CDAD-455E-A664-9CE5755E6D16}" type="presParOf" srcId="{2AE50FCF-DADD-4B12-8796-87D3DCE85FAB}" destId="{EC042395-1CF2-4C04-BF63-14ABFEA73652}" srcOrd="13" destOrd="0" presId="urn:microsoft.com/office/officeart/2005/8/layout/chevron1"/>
    <dgm:cxn modelId="{CAC09DE8-9E55-43A7-A33D-D8292CDAA456}" type="presParOf" srcId="{2AE50FCF-DADD-4B12-8796-87D3DCE85FAB}" destId="{66153896-559A-4736-BFFA-5F577E214009}" srcOrd="14" destOrd="0" presId="urn:microsoft.com/office/officeart/2005/8/layout/chevro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4F0042-B918-4CCA-8767-AA47B97542FF}" type="doc">
      <dgm:prSet loTypeId="urn:microsoft.com/office/officeart/2005/8/layout/chevron1" loCatId="process" qsTypeId="urn:microsoft.com/office/officeart/2005/8/quickstyle/simple1" qsCatId="simple" csTypeId="urn:microsoft.com/office/officeart/2005/8/colors/accent4_1" csCatId="accent4" phldr="1"/>
      <dgm:spPr/>
    </dgm:pt>
    <dgm:pt modelId="{1DA945AF-C601-4802-BA0C-DD1039A26BEC}">
      <dgm:prSet phldrT="[Text]" custT="1"/>
      <dgm:spPr/>
      <dgm:t>
        <a:bodyPr/>
        <a:lstStyle/>
        <a:p>
          <a:r>
            <a:rPr lang="en-GB" sz="1800" b="1" noProof="0" dirty="0">
              <a:solidFill>
                <a:schemeClr val="accent5">
                  <a:lumMod val="75000"/>
                </a:schemeClr>
              </a:solidFill>
            </a:rPr>
            <a:t>Autumn 2019</a:t>
          </a:r>
        </a:p>
      </dgm:t>
    </dgm:pt>
    <dgm:pt modelId="{3C848DED-3F7D-4338-B865-9B5A6588DC56}" type="parTrans" cxnId="{9145C8B7-F3F2-4703-9FB8-8BACCFFC3FCB}">
      <dgm:prSet/>
      <dgm:spPr/>
      <dgm:t>
        <a:bodyPr/>
        <a:lstStyle/>
        <a:p>
          <a:endParaRPr lang="en-GB" sz="1800" b="1" noProof="0" dirty="0">
            <a:solidFill>
              <a:schemeClr val="accent5">
                <a:lumMod val="75000"/>
              </a:schemeClr>
            </a:solidFill>
          </a:endParaRPr>
        </a:p>
      </dgm:t>
    </dgm:pt>
    <dgm:pt modelId="{61954C78-FAAD-4B3F-9B95-FB666EAED71B}" type="sibTrans" cxnId="{9145C8B7-F3F2-4703-9FB8-8BACCFFC3FCB}">
      <dgm:prSet/>
      <dgm:spPr/>
      <dgm:t>
        <a:bodyPr/>
        <a:lstStyle/>
        <a:p>
          <a:endParaRPr lang="en-GB" sz="1800" b="1" noProof="0" dirty="0">
            <a:solidFill>
              <a:schemeClr val="accent5">
                <a:lumMod val="75000"/>
              </a:schemeClr>
            </a:solidFill>
          </a:endParaRPr>
        </a:p>
      </dgm:t>
    </dgm:pt>
    <dgm:pt modelId="{95A58CCD-D785-45DE-ADCB-0DFCEC145915}">
      <dgm:prSet phldrT="[Text]" custT="1"/>
      <dgm:spPr/>
      <dgm:t>
        <a:bodyPr/>
        <a:lstStyle/>
        <a:p>
          <a:r>
            <a:rPr lang="en-GB" sz="1800" b="1" noProof="0" dirty="0">
              <a:solidFill>
                <a:schemeClr val="accent5">
                  <a:lumMod val="75000"/>
                </a:schemeClr>
              </a:solidFill>
            </a:rPr>
            <a:t>Feb. 2020</a:t>
          </a:r>
        </a:p>
      </dgm:t>
    </dgm:pt>
    <dgm:pt modelId="{50A42930-777F-4FDE-9C16-ECB32EEAF08A}" type="parTrans" cxnId="{161CF72A-FC62-4F69-9E2F-B3EECE76C64E}">
      <dgm:prSet/>
      <dgm:spPr/>
      <dgm:t>
        <a:bodyPr/>
        <a:lstStyle/>
        <a:p>
          <a:endParaRPr lang="en-GB" sz="1800" b="1" noProof="0" dirty="0">
            <a:solidFill>
              <a:schemeClr val="accent5">
                <a:lumMod val="75000"/>
              </a:schemeClr>
            </a:solidFill>
          </a:endParaRPr>
        </a:p>
      </dgm:t>
    </dgm:pt>
    <dgm:pt modelId="{F4358C02-3DFA-4801-B974-6ABFCD2BF038}" type="sibTrans" cxnId="{161CF72A-FC62-4F69-9E2F-B3EECE76C64E}">
      <dgm:prSet/>
      <dgm:spPr/>
      <dgm:t>
        <a:bodyPr/>
        <a:lstStyle/>
        <a:p>
          <a:endParaRPr lang="en-GB" sz="1800" b="1" noProof="0" dirty="0">
            <a:solidFill>
              <a:schemeClr val="accent5">
                <a:lumMod val="75000"/>
              </a:schemeClr>
            </a:solidFill>
          </a:endParaRPr>
        </a:p>
      </dgm:t>
    </dgm:pt>
    <dgm:pt modelId="{711428A1-0421-465F-80EF-91878AB12112}">
      <dgm:prSet phldrT="[Text]" custT="1"/>
      <dgm:spPr/>
      <dgm:t>
        <a:bodyPr/>
        <a:lstStyle/>
        <a:p>
          <a:r>
            <a:rPr lang="en-GB" sz="1800" b="1" noProof="0" dirty="0">
              <a:solidFill>
                <a:schemeClr val="accent5">
                  <a:lumMod val="75000"/>
                </a:schemeClr>
              </a:solidFill>
            </a:rPr>
            <a:t>Sept. 2020</a:t>
          </a:r>
        </a:p>
      </dgm:t>
    </dgm:pt>
    <dgm:pt modelId="{D201EE7E-0F7B-4362-88E1-8D5F914340C0}" type="parTrans" cxnId="{5A2390FB-C6B8-4CF7-B8D6-D4D71BFAEE38}">
      <dgm:prSet/>
      <dgm:spPr/>
      <dgm:t>
        <a:bodyPr/>
        <a:lstStyle/>
        <a:p>
          <a:endParaRPr lang="en-GB" sz="1800" b="1" noProof="0" dirty="0">
            <a:solidFill>
              <a:schemeClr val="accent5">
                <a:lumMod val="75000"/>
              </a:schemeClr>
            </a:solidFill>
          </a:endParaRPr>
        </a:p>
      </dgm:t>
    </dgm:pt>
    <dgm:pt modelId="{6FA84487-E34B-410B-BF17-C4741ADB635D}" type="sibTrans" cxnId="{5A2390FB-C6B8-4CF7-B8D6-D4D71BFAEE38}">
      <dgm:prSet/>
      <dgm:spPr/>
      <dgm:t>
        <a:bodyPr/>
        <a:lstStyle/>
        <a:p>
          <a:endParaRPr lang="en-GB" sz="1800" b="1" noProof="0" dirty="0">
            <a:solidFill>
              <a:schemeClr val="accent5">
                <a:lumMod val="75000"/>
              </a:schemeClr>
            </a:solidFill>
          </a:endParaRPr>
        </a:p>
      </dgm:t>
    </dgm:pt>
    <dgm:pt modelId="{8D31D390-734D-4D33-990E-55E5DABBBE89}">
      <dgm:prSet phldrT="[Text]" custT="1"/>
      <dgm:spPr/>
      <dgm:t>
        <a:bodyPr/>
        <a:lstStyle/>
        <a:p>
          <a:pPr>
            <a:spcAft>
              <a:spcPts val="0"/>
            </a:spcAft>
          </a:pPr>
          <a:r>
            <a:rPr lang="en-GB" sz="1800" b="1" noProof="0" dirty="0">
              <a:solidFill>
                <a:schemeClr val="accent5">
                  <a:lumMod val="75000"/>
                </a:schemeClr>
              </a:solidFill>
            </a:rPr>
            <a:t>Feb. </a:t>
          </a:r>
        </a:p>
        <a:p>
          <a:pPr>
            <a:spcAft>
              <a:spcPts val="0"/>
            </a:spcAft>
          </a:pPr>
          <a:r>
            <a:rPr lang="en-GB" sz="1800" b="1" noProof="0" dirty="0">
              <a:solidFill>
                <a:schemeClr val="accent5">
                  <a:lumMod val="75000"/>
                </a:schemeClr>
              </a:solidFill>
            </a:rPr>
            <a:t>2021</a:t>
          </a:r>
        </a:p>
      </dgm:t>
    </dgm:pt>
    <dgm:pt modelId="{E8769831-452C-478D-8299-015E1DF9400C}" type="parTrans" cxnId="{69852D1D-D65B-4D10-9AA8-A938A245837D}">
      <dgm:prSet/>
      <dgm:spPr/>
      <dgm:t>
        <a:bodyPr/>
        <a:lstStyle/>
        <a:p>
          <a:endParaRPr lang="en-GB" sz="1800" b="1" noProof="0" dirty="0">
            <a:solidFill>
              <a:schemeClr val="accent5">
                <a:lumMod val="75000"/>
              </a:schemeClr>
            </a:solidFill>
          </a:endParaRPr>
        </a:p>
      </dgm:t>
    </dgm:pt>
    <dgm:pt modelId="{17FF9001-6064-488C-8862-5D40833E87F4}" type="sibTrans" cxnId="{69852D1D-D65B-4D10-9AA8-A938A245837D}">
      <dgm:prSet/>
      <dgm:spPr/>
      <dgm:t>
        <a:bodyPr/>
        <a:lstStyle/>
        <a:p>
          <a:endParaRPr lang="en-GB" sz="1800" b="1" noProof="0" dirty="0">
            <a:solidFill>
              <a:schemeClr val="accent5">
                <a:lumMod val="75000"/>
              </a:schemeClr>
            </a:solidFill>
          </a:endParaRPr>
        </a:p>
      </dgm:t>
    </dgm:pt>
    <dgm:pt modelId="{712D66BC-D5D5-4112-8A7D-A69EC68B3B43}">
      <dgm:prSet phldrT="[Text]" custT="1"/>
      <dgm:spPr/>
      <dgm:t>
        <a:bodyPr/>
        <a:lstStyle/>
        <a:p>
          <a:r>
            <a:rPr lang="en-GB" sz="1800" b="1" noProof="0" dirty="0">
              <a:solidFill>
                <a:schemeClr val="accent5">
                  <a:lumMod val="75000"/>
                </a:schemeClr>
              </a:solidFill>
            </a:rPr>
            <a:t>Sept. 2021</a:t>
          </a:r>
        </a:p>
      </dgm:t>
    </dgm:pt>
    <dgm:pt modelId="{3357C2B4-0003-443D-9618-5BF0652B34CD}" type="parTrans" cxnId="{CBBF9938-E5EB-4FB0-8FF6-B7820D43EE47}">
      <dgm:prSet/>
      <dgm:spPr/>
      <dgm:t>
        <a:bodyPr/>
        <a:lstStyle/>
        <a:p>
          <a:endParaRPr lang="en-GB" b="1" noProof="0" dirty="0">
            <a:solidFill>
              <a:schemeClr val="accent5">
                <a:lumMod val="75000"/>
              </a:schemeClr>
            </a:solidFill>
          </a:endParaRPr>
        </a:p>
      </dgm:t>
    </dgm:pt>
    <dgm:pt modelId="{93AD6F4D-1270-4C7A-AB98-B5B8B13F0811}" type="sibTrans" cxnId="{CBBF9938-E5EB-4FB0-8FF6-B7820D43EE47}">
      <dgm:prSet/>
      <dgm:spPr/>
      <dgm:t>
        <a:bodyPr/>
        <a:lstStyle/>
        <a:p>
          <a:endParaRPr lang="en-GB" b="1" noProof="0" dirty="0">
            <a:solidFill>
              <a:schemeClr val="accent5">
                <a:lumMod val="75000"/>
              </a:schemeClr>
            </a:solidFill>
          </a:endParaRPr>
        </a:p>
      </dgm:t>
    </dgm:pt>
    <dgm:pt modelId="{D9F9C6E9-1110-4413-94CD-C4898A7726D9}">
      <dgm:prSet phldrT="[Text]" custT="1"/>
      <dgm:spPr/>
      <dgm:t>
        <a:bodyPr/>
        <a:lstStyle/>
        <a:p>
          <a:r>
            <a:rPr lang="en-GB" sz="1800" b="1" noProof="0" dirty="0">
              <a:solidFill>
                <a:schemeClr val="accent5">
                  <a:lumMod val="75000"/>
                </a:schemeClr>
              </a:solidFill>
            </a:rPr>
            <a:t>Feb. 2022</a:t>
          </a:r>
        </a:p>
      </dgm:t>
    </dgm:pt>
    <dgm:pt modelId="{A918BF56-0E48-4240-A1DE-118ED986A937}" type="parTrans" cxnId="{9DC6934F-026F-4E69-BA7D-E4075B89742A}">
      <dgm:prSet/>
      <dgm:spPr/>
      <dgm:t>
        <a:bodyPr/>
        <a:lstStyle/>
        <a:p>
          <a:endParaRPr lang="en-GB" b="1" noProof="0" dirty="0">
            <a:solidFill>
              <a:schemeClr val="accent5">
                <a:lumMod val="75000"/>
              </a:schemeClr>
            </a:solidFill>
          </a:endParaRPr>
        </a:p>
      </dgm:t>
    </dgm:pt>
    <dgm:pt modelId="{DD8E3AB6-6350-49F8-B685-647103ED01D5}" type="sibTrans" cxnId="{9DC6934F-026F-4E69-BA7D-E4075B89742A}">
      <dgm:prSet/>
      <dgm:spPr/>
      <dgm:t>
        <a:bodyPr/>
        <a:lstStyle/>
        <a:p>
          <a:endParaRPr lang="en-GB" b="1" noProof="0" dirty="0">
            <a:solidFill>
              <a:schemeClr val="accent5">
                <a:lumMod val="75000"/>
              </a:schemeClr>
            </a:solidFill>
          </a:endParaRPr>
        </a:p>
      </dgm:t>
    </dgm:pt>
    <dgm:pt modelId="{75816FE7-3B03-4C12-9A26-5B7EEB9E5D4C}">
      <dgm:prSet phldrT="[Text]" custT="1"/>
      <dgm:spPr>
        <a:ln>
          <a:noFill/>
        </a:ln>
      </dgm:spPr>
      <dgm:t>
        <a:bodyPr/>
        <a:lstStyle/>
        <a:p>
          <a:r>
            <a:rPr lang="en-GB" sz="1800" b="1" noProof="0" dirty="0">
              <a:solidFill>
                <a:schemeClr val="accent5">
                  <a:lumMod val="75000"/>
                </a:schemeClr>
              </a:solidFill>
            </a:rPr>
            <a:t> </a:t>
          </a:r>
        </a:p>
      </dgm:t>
    </dgm:pt>
    <dgm:pt modelId="{F92A41A9-276B-4D78-83F4-ABF8BB7A9267}" type="sibTrans" cxnId="{940789E3-5FCF-47EF-8729-96BC6A6B6A2D}">
      <dgm:prSet/>
      <dgm:spPr/>
      <dgm:t>
        <a:bodyPr/>
        <a:lstStyle/>
        <a:p>
          <a:endParaRPr lang="en-GB" sz="1800" b="1" noProof="0" dirty="0">
            <a:solidFill>
              <a:schemeClr val="accent5">
                <a:lumMod val="75000"/>
              </a:schemeClr>
            </a:solidFill>
          </a:endParaRPr>
        </a:p>
      </dgm:t>
    </dgm:pt>
    <dgm:pt modelId="{4829FEF6-7721-4E6A-A2C7-F6C39D153D51}" type="parTrans" cxnId="{940789E3-5FCF-47EF-8729-96BC6A6B6A2D}">
      <dgm:prSet/>
      <dgm:spPr/>
      <dgm:t>
        <a:bodyPr/>
        <a:lstStyle/>
        <a:p>
          <a:endParaRPr lang="en-GB" sz="1800" b="1" noProof="0" dirty="0">
            <a:solidFill>
              <a:schemeClr val="accent5">
                <a:lumMod val="75000"/>
              </a:schemeClr>
            </a:solidFill>
          </a:endParaRPr>
        </a:p>
      </dgm:t>
    </dgm:pt>
    <dgm:pt modelId="{3AF47C18-6717-4715-906D-F17A4740DCD0}">
      <dgm:prSet phldrT="[Text]" custT="1"/>
      <dgm:spPr/>
      <dgm:t>
        <a:bodyPr/>
        <a:lstStyle/>
        <a:p>
          <a:r>
            <a:rPr lang="en-GB" sz="1800" b="1" noProof="0" dirty="0">
              <a:solidFill>
                <a:schemeClr val="accent5">
                  <a:lumMod val="75000"/>
                </a:schemeClr>
              </a:solidFill>
            </a:rPr>
            <a:t>Sept. 2022</a:t>
          </a:r>
        </a:p>
      </dgm:t>
    </dgm:pt>
    <dgm:pt modelId="{54E8293E-7F69-4ABD-87ED-2AB59CA03BAD}" type="parTrans" cxnId="{286532DB-B56E-4A45-BEE4-96C958420142}">
      <dgm:prSet/>
      <dgm:spPr/>
      <dgm:t>
        <a:bodyPr/>
        <a:lstStyle/>
        <a:p>
          <a:endParaRPr lang="en-GB" noProof="0" dirty="0">
            <a:solidFill>
              <a:schemeClr val="accent5">
                <a:lumMod val="75000"/>
              </a:schemeClr>
            </a:solidFill>
          </a:endParaRPr>
        </a:p>
      </dgm:t>
    </dgm:pt>
    <dgm:pt modelId="{5A9F918E-FAEE-4F44-A5A8-2C601756624A}" type="sibTrans" cxnId="{286532DB-B56E-4A45-BEE4-96C958420142}">
      <dgm:prSet/>
      <dgm:spPr/>
      <dgm:t>
        <a:bodyPr/>
        <a:lstStyle/>
        <a:p>
          <a:endParaRPr lang="en-GB" noProof="0" dirty="0">
            <a:solidFill>
              <a:schemeClr val="accent5">
                <a:lumMod val="75000"/>
              </a:schemeClr>
            </a:solidFill>
          </a:endParaRPr>
        </a:p>
      </dgm:t>
    </dgm:pt>
    <dgm:pt modelId="{2AE50FCF-DADD-4B12-8796-87D3DCE85FAB}" type="pres">
      <dgm:prSet presAssocID="{2E4F0042-B918-4CCA-8767-AA47B97542FF}" presName="Name0" presStyleCnt="0">
        <dgm:presLayoutVars>
          <dgm:dir/>
          <dgm:animLvl val="lvl"/>
          <dgm:resizeHandles val="exact"/>
        </dgm:presLayoutVars>
      </dgm:prSet>
      <dgm:spPr/>
    </dgm:pt>
    <dgm:pt modelId="{A675B51B-52D5-4220-9B55-09F11F9DE832}" type="pres">
      <dgm:prSet presAssocID="{75816FE7-3B03-4C12-9A26-5B7EEB9E5D4C}" presName="parTxOnly" presStyleLbl="node1" presStyleIdx="0" presStyleCnt="8" custScaleX="105647" custLinFactNeighborX="40364" custLinFactNeighborY="-5841">
        <dgm:presLayoutVars>
          <dgm:chMax val="0"/>
          <dgm:chPref val="0"/>
          <dgm:bulletEnabled val="1"/>
        </dgm:presLayoutVars>
      </dgm:prSet>
      <dgm:spPr/>
    </dgm:pt>
    <dgm:pt modelId="{35706CC2-758F-40C7-A729-77E48B593601}" type="pres">
      <dgm:prSet presAssocID="{F92A41A9-276B-4D78-83F4-ABF8BB7A9267}" presName="parTxOnlySpace" presStyleCnt="0"/>
      <dgm:spPr/>
    </dgm:pt>
    <dgm:pt modelId="{4E97059A-EEF1-45C3-9B28-1B2674586C9F}" type="pres">
      <dgm:prSet presAssocID="{1DA945AF-C601-4802-BA0C-DD1039A26BEC}" presName="parTxOnly" presStyleLbl="node1" presStyleIdx="1" presStyleCnt="8" custScaleX="106561">
        <dgm:presLayoutVars>
          <dgm:chMax val="0"/>
          <dgm:chPref val="0"/>
          <dgm:bulletEnabled val="1"/>
        </dgm:presLayoutVars>
      </dgm:prSet>
      <dgm:spPr/>
    </dgm:pt>
    <dgm:pt modelId="{8340E9A7-C07B-4590-877F-AED1A4CF5AAB}" type="pres">
      <dgm:prSet presAssocID="{61954C78-FAAD-4B3F-9B95-FB666EAED71B}" presName="parTxOnlySpace" presStyleCnt="0"/>
      <dgm:spPr/>
    </dgm:pt>
    <dgm:pt modelId="{F70BC595-5D98-4F91-BD2C-3C8F8B8F09AE}" type="pres">
      <dgm:prSet presAssocID="{95A58CCD-D785-45DE-ADCB-0DFCEC145915}" presName="parTxOnly" presStyleLbl="node1" presStyleIdx="2" presStyleCnt="8" custScaleX="93513">
        <dgm:presLayoutVars>
          <dgm:chMax val="0"/>
          <dgm:chPref val="0"/>
          <dgm:bulletEnabled val="1"/>
        </dgm:presLayoutVars>
      </dgm:prSet>
      <dgm:spPr/>
    </dgm:pt>
    <dgm:pt modelId="{FA77ED45-BC96-4DDD-9106-B1AC6B62EB90}" type="pres">
      <dgm:prSet presAssocID="{F4358C02-3DFA-4801-B974-6ABFCD2BF038}" presName="parTxOnlySpace" presStyleCnt="0"/>
      <dgm:spPr/>
    </dgm:pt>
    <dgm:pt modelId="{6BC9B539-FB01-4AC2-924B-C1691B0373C5}" type="pres">
      <dgm:prSet presAssocID="{711428A1-0421-465F-80EF-91878AB12112}" presName="parTxOnly" presStyleLbl="node1" presStyleIdx="3" presStyleCnt="8">
        <dgm:presLayoutVars>
          <dgm:chMax val="0"/>
          <dgm:chPref val="0"/>
          <dgm:bulletEnabled val="1"/>
        </dgm:presLayoutVars>
      </dgm:prSet>
      <dgm:spPr/>
    </dgm:pt>
    <dgm:pt modelId="{53549513-AF1E-4225-A097-D766D68BA0BE}" type="pres">
      <dgm:prSet presAssocID="{6FA84487-E34B-410B-BF17-C4741ADB635D}" presName="parTxOnlySpace" presStyleCnt="0"/>
      <dgm:spPr/>
    </dgm:pt>
    <dgm:pt modelId="{84DB5520-262D-4F71-BBA4-0919D8F66C1F}" type="pres">
      <dgm:prSet presAssocID="{8D31D390-734D-4D33-990E-55E5DABBBE89}" presName="parTxOnly" presStyleLbl="node1" presStyleIdx="4" presStyleCnt="8" custScaleX="109876">
        <dgm:presLayoutVars>
          <dgm:chMax val="0"/>
          <dgm:chPref val="0"/>
          <dgm:bulletEnabled val="1"/>
        </dgm:presLayoutVars>
      </dgm:prSet>
      <dgm:spPr/>
    </dgm:pt>
    <dgm:pt modelId="{7E3819A1-D229-423B-AA16-2353A5364B90}" type="pres">
      <dgm:prSet presAssocID="{17FF9001-6064-488C-8862-5D40833E87F4}" presName="parTxOnlySpace" presStyleCnt="0"/>
      <dgm:spPr/>
    </dgm:pt>
    <dgm:pt modelId="{A54D9869-75DC-4C0E-94E4-1ACF42F5AB0A}" type="pres">
      <dgm:prSet presAssocID="{712D66BC-D5D5-4112-8A7D-A69EC68B3B43}" presName="parTxOnly" presStyleLbl="node1" presStyleIdx="5" presStyleCnt="8">
        <dgm:presLayoutVars>
          <dgm:chMax val="0"/>
          <dgm:chPref val="0"/>
          <dgm:bulletEnabled val="1"/>
        </dgm:presLayoutVars>
      </dgm:prSet>
      <dgm:spPr/>
    </dgm:pt>
    <dgm:pt modelId="{861DE03E-7273-4906-9CC4-2CB6CA9415E7}" type="pres">
      <dgm:prSet presAssocID="{93AD6F4D-1270-4C7A-AB98-B5B8B13F0811}" presName="parTxOnlySpace" presStyleCnt="0"/>
      <dgm:spPr/>
    </dgm:pt>
    <dgm:pt modelId="{F2E7D869-2EE4-4DEE-8146-E21AB68AAAF0}" type="pres">
      <dgm:prSet presAssocID="{D9F9C6E9-1110-4413-94CD-C4898A7726D9}" presName="parTxOnly" presStyleLbl="node1" presStyleIdx="6" presStyleCnt="8" custScaleX="85256">
        <dgm:presLayoutVars>
          <dgm:chMax val="0"/>
          <dgm:chPref val="0"/>
          <dgm:bulletEnabled val="1"/>
        </dgm:presLayoutVars>
      </dgm:prSet>
      <dgm:spPr/>
    </dgm:pt>
    <dgm:pt modelId="{D1EB4973-C373-47AD-A90B-E7A7D46BE1E5}" type="pres">
      <dgm:prSet presAssocID="{DD8E3AB6-6350-49F8-B685-647103ED01D5}" presName="parTxOnlySpace" presStyleCnt="0"/>
      <dgm:spPr/>
    </dgm:pt>
    <dgm:pt modelId="{6B95C3B7-038B-40A5-B0C6-4C99C4E2017D}" type="pres">
      <dgm:prSet presAssocID="{3AF47C18-6717-4715-906D-F17A4740DCD0}" presName="parTxOnly" presStyleLbl="node1" presStyleIdx="7" presStyleCnt="8" custScaleX="81372">
        <dgm:presLayoutVars>
          <dgm:chMax val="0"/>
          <dgm:chPref val="0"/>
          <dgm:bulletEnabled val="1"/>
        </dgm:presLayoutVars>
      </dgm:prSet>
      <dgm:spPr/>
    </dgm:pt>
  </dgm:ptLst>
  <dgm:cxnLst>
    <dgm:cxn modelId="{4BDC9717-218C-4F50-8E59-F71D4E3BE863}" type="presOf" srcId="{712D66BC-D5D5-4112-8A7D-A69EC68B3B43}" destId="{A54D9869-75DC-4C0E-94E4-1ACF42F5AB0A}" srcOrd="0" destOrd="0" presId="urn:microsoft.com/office/officeart/2005/8/layout/chevron1"/>
    <dgm:cxn modelId="{7188A31C-955E-4B99-A38E-EB80D6DD931E}" type="presOf" srcId="{1DA945AF-C601-4802-BA0C-DD1039A26BEC}" destId="{4E97059A-EEF1-45C3-9B28-1B2674586C9F}" srcOrd="0" destOrd="0" presId="urn:microsoft.com/office/officeart/2005/8/layout/chevron1"/>
    <dgm:cxn modelId="{69852D1D-D65B-4D10-9AA8-A938A245837D}" srcId="{2E4F0042-B918-4CCA-8767-AA47B97542FF}" destId="{8D31D390-734D-4D33-990E-55E5DABBBE89}" srcOrd="4" destOrd="0" parTransId="{E8769831-452C-478D-8299-015E1DF9400C}" sibTransId="{17FF9001-6064-488C-8862-5D40833E87F4}"/>
    <dgm:cxn modelId="{161CF72A-FC62-4F69-9E2F-B3EECE76C64E}" srcId="{2E4F0042-B918-4CCA-8767-AA47B97542FF}" destId="{95A58CCD-D785-45DE-ADCB-0DFCEC145915}" srcOrd="2" destOrd="0" parTransId="{50A42930-777F-4FDE-9C16-ECB32EEAF08A}" sibTransId="{F4358C02-3DFA-4801-B974-6ABFCD2BF038}"/>
    <dgm:cxn modelId="{CBBF9938-E5EB-4FB0-8FF6-B7820D43EE47}" srcId="{2E4F0042-B918-4CCA-8767-AA47B97542FF}" destId="{712D66BC-D5D5-4112-8A7D-A69EC68B3B43}" srcOrd="5" destOrd="0" parTransId="{3357C2B4-0003-443D-9618-5BF0652B34CD}" sibTransId="{93AD6F4D-1270-4C7A-AB98-B5B8B13F0811}"/>
    <dgm:cxn modelId="{50334163-69BC-4F84-833E-411512C84531}" type="presOf" srcId="{95A58CCD-D785-45DE-ADCB-0DFCEC145915}" destId="{F70BC595-5D98-4F91-BD2C-3C8F8B8F09AE}" srcOrd="0" destOrd="0" presId="urn:microsoft.com/office/officeart/2005/8/layout/chevron1"/>
    <dgm:cxn modelId="{9DC6934F-026F-4E69-BA7D-E4075B89742A}" srcId="{2E4F0042-B918-4CCA-8767-AA47B97542FF}" destId="{D9F9C6E9-1110-4413-94CD-C4898A7726D9}" srcOrd="6" destOrd="0" parTransId="{A918BF56-0E48-4240-A1DE-118ED986A937}" sibTransId="{DD8E3AB6-6350-49F8-B685-647103ED01D5}"/>
    <dgm:cxn modelId="{1F77AD4F-BD07-4BC1-9C22-55DCB5B3D118}" type="presOf" srcId="{3AF47C18-6717-4715-906D-F17A4740DCD0}" destId="{6B95C3B7-038B-40A5-B0C6-4C99C4E2017D}" srcOrd="0" destOrd="0" presId="urn:microsoft.com/office/officeart/2005/8/layout/chevron1"/>
    <dgm:cxn modelId="{0BFD4582-EE07-429B-920A-34372C5F9C31}" type="presOf" srcId="{D9F9C6E9-1110-4413-94CD-C4898A7726D9}" destId="{F2E7D869-2EE4-4DEE-8146-E21AB68AAAF0}" srcOrd="0" destOrd="0" presId="urn:microsoft.com/office/officeart/2005/8/layout/chevron1"/>
    <dgm:cxn modelId="{89482E86-F459-4014-8596-97164AD630D2}" type="presOf" srcId="{2E4F0042-B918-4CCA-8767-AA47B97542FF}" destId="{2AE50FCF-DADD-4B12-8796-87D3DCE85FAB}" srcOrd="0" destOrd="0" presId="urn:microsoft.com/office/officeart/2005/8/layout/chevron1"/>
    <dgm:cxn modelId="{228155A5-041C-4DEE-B9E8-87FABA8B316E}" type="presOf" srcId="{8D31D390-734D-4D33-990E-55E5DABBBE89}" destId="{84DB5520-262D-4F71-BBA4-0919D8F66C1F}" srcOrd="0" destOrd="0" presId="urn:microsoft.com/office/officeart/2005/8/layout/chevron1"/>
    <dgm:cxn modelId="{E89E29AE-7606-434B-915D-FD43B4DD9454}" type="presOf" srcId="{75816FE7-3B03-4C12-9A26-5B7EEB9E5D4C}" destId="{A675B51B-52D5-4220-9B55-09F11F9DE832}" srcOrd="0" destOrd="0" presId="urn:microsoft.com/office/officeart/2005/8/layout/chevron1"/>
    <dgm:cxn modelId="{9145C8B7-F3F2-4703-9FB8-8BACCFFC3FCB}" srcId="{2E4F0042-B918-4CCA-8767-AA47B97542FF}" destId="{1DA945AF-C601-4802-BA0C-DD1039A26BEC}" srcOrd="1" destOrd="0" parTransId="{3C848DED-3F7D-4338-B865-9B5A6588DC56}" sibTransId="{61954C78-FAAD-4B3F-9B95-FB666EAED71B}"/>
    <dgm:cxn modelId="{9FA2F7DA-BD2E-4852-B955-4056E3995F41}" type="presOf" srcId="{711428A1-0421-465F-80EF-91878AB12112}" destId="{6BC9B539-FB01-4AC2-924B-C1691B0373C5}" srcOrd="0" destOrd="0" presId="urn:microsoft.com/office/officeart/2005/8/layout/chevron1"/>
    <dgm:cxn modelId="{286532DB-B56E-4A45-BEE4-96C958420142}" srcId="{2E4F0042-B918-4CCA-8767-AA47B97542FF}" destId="{3AF47C18-6717-4715-906D-F17A4740DCD0}" srcOrd="7" destOrd="0" parTransId="{54E8293E-7F69-4ABD-87ED-2AB59CA03BAD}" sibTransId="{5A9F918E-FAEE-4F44-A5A8-2C601756624A}"/>
    <dgm:cxn modelId="{940789E3-5FCF-47EF-8729-96BC6A6B6A2D}" srcId="{2E4F0042-B918-4CCA-8767-AA47B97542FF}" destId="{75816FE7-3B03-4C12-9A26-5B7EEB9E5D4C}" srcOrd="0" destOrd="0" parTransId="{4829FEF6-7721-4E6A-A2C7-F6C39D153D51}" sibTransId="{F92A41A9-276B-4D78-83F4-ABF8BB7A9267}"/>
    <dgm:cxn modelId="{5A2390FB-C6B8-4CF7-B8D6-D4D71BFAEE38}" srcId="{2E4F0042-B918-4CCA-8767-AA47B97542FF}" destId="{711428A1-0421-465F-80EF-91878AB12112}" srcOrd="3" destOrd="0" parTransId="{D201EE7E-0F7B-4362-88E1-8D5F914340C0}" sibTransId="{6FA84487-E34B-410B-BF17-C4741ADB635D}"/>
    <dgm:cxn modelId="{EC34AF94-5AD1-4A9E-869E-1DD4A29DB5BA}" type="presParOf" srcId="{2AE50FCF-DADD-4B12-8796-87D3DCE85FAB}" destId="{A675B51B-52D5-4220-9B55-09F11F9DE832}" srcOrd="0" destOrd="0" presId="urn:microsoft.com/office/officeart/2005/8/layout/chevron1"/>
    <dgm:cxn modelId="{CB1FE3CB-4903-4F63-BBA8-FCE441F4503A}" type="presParOf" srcId="{2AE50FCF-DADD-4B12-8796-87D3DCE85FAB}" destId="{35706CC2-758F-40C7-A729-77E48B593601}" srcOrd="1" destOrd="0" presId="urn:microsoft.com/office/officeart/2005/8/layout/chevron1"/>
    <dgm:cxn modelId="{D086A37C-612C-48B5-9F36-1CAE5A8750ED}" type="presParOf" srcId="{2AE50FCF-DADD-4B12-8796-87D3DCE85FAB}" destId="{4E97059A-EEF1-45C3-9B28-1B2674586C9F}" srcOrd="2" destOrd="0" presId="urn:microsoft.com/office/officeart/2005/8/layout/chevron1"/>
    <dgm:cxn modelId="{62B5AF68-A684-4DCA-A789-53E949DF9D26}" type="presParOf" srcId="{2AE50FCF-DADD-4B12-8796-87D3DCE85FAB}" destId="{8340E9A7-C07B-4590-877F-AED1A4CF5AAB}" srcOrd="3" destOrd="0" presId="urn:microsoft.com/office/officeart/2005/8/layout/chevron1"/>
    <dgm:cxn modelId="{55201742-5EF5-49C0-890D-A54201FDF0DA}" type="presParOf" srcId="{2AE50FCF-DADD-4B12-8796-87D3DCE85FAB}" destId="{F70BC595-5D98-4F91-BD2C-3C8F8B8F09AE}" srcOrd="4" destOrd="0" presId="urn:microsoft.com/office/officeart/2005/8/layout/chevron1"/>
    <dgm:cxn modelId="{143C102C-9C2C-4D7E-9C63-831A54E36E34}" type="presParOf" srcId="{2AE50FCF-DADD-4B12-8796-87D3DCE85FAB}" destId="{FA77ED45-BC96-4DDD-9106-B1AC6B62EB90}" srcOrd="5" destOrd="0" presId="urn:microsoft.com/office/officeart/2005/8/layout/chevron1"/>
    <dgm:cxn modelId="{06B5FA9D-EA54-489A-95C3-A1383C01824C}" type="presParOf" srcId="{2AE50FCF-DADD-4B12-8796-87D3DCE85FAB}" destId="{6BC9B539-FB01-4AC2-924B-C1691B0373C5}" srcOrd="6" destOrd="0" presId="urn:microsoft.com/office/officeart/2005/8/layout/chevron1"/>
    <dgm:cxn modelId="{461DBB47-3E5A-4E64-A9AA-5462DCA777DE}" type="presParOf" srcId="{2AE50FCF-DADD-4B12-8796-87D3DCE85FAB}" destId="{53549513-AF1E-4225-A097-D766D68BA0BE}" srcOrd="7" destOrd="0" presId="urn:microsoft.com/office/officeart/2005/8/layout/chevron1"/>
    <dgm:cxn modelId="{B6987BEA-6D2A-49D5-AC4A-7DB42831A8D2}" type="presParOf" srcId="{2AE50FCF-DADD-4B12-8796-87D3DCE85FAB}" destId="{84DB5520-262D-4F71-BBA4-0919D8F66C1F}" srcOrd="8" destOrd="0" presId="urn:microsoft.com/office/officeart/2005/8/layout/chevron1"/>
    <dgm:cxn modelId="{35251AED-AB04-4765-97EC-A52D2858FD40}" type="presParOf" srcId="{2AE50FCF-DADD-4B12-8796-87D3DCE85FAB}" destId="{7E3819A1-D229-423B-AA16-2353A5364B90}" srcOrd="9" destOrd="0" presId="urn:microsoft.com/office/officeart/2005/8/layout/chevron1"/>
    <dgm:cxn modelId="{46FC3B6A-4C84-452D-A068-07405C71EC80}" type="presParOf" srcId="{2AE50FCF-DADD-4B12-8796-87D3DCE85FAB}" destId="{A54D9869-75DC-4C0E-94E4-1ACF42F5AB0A}" srcOrd="10" destOrd="0" presId="urn:microsoft.com/office/officeart/2005/8/layout/chevron1"/>
    <dgm:cxn modelId="{98972CF3-E43F-41B9-95E9-9C5B48E8E663}" type="presParOf" srcId="{2AE50FCF-DADD-4B12-8796-87D3DCE85FAB}" destId="{861DE03E-7273-4906-9CC4-2CB6CA9415E7}" srcOrd="11" destOrd="0" presId="urn:microsoft.com/office/officeart/2005/8/layout/chevron1"/>
    <dgm:cxn modelId="{D36D1148-AA3C-467D-804D-05DEFE7D906C}" type="presParOf" srcId="{2AE50FCF-DADD-4B12-8796-87D3DCE85FAB}" destId="{F2E7D869-2EE4-4DEE-8146-E21AB68AAAF0}" srcOrd="12" destOrd="0" presId="urn:microsoft.com/office/officeart/2005/8/layout/chevron1"/>
    <dgm:cxn modelId="{C4C32D21-E283-4383-AC0F-8E138002801B}" type="presParOf" srcId="{2AE50FCF-DADD-4B12-8796-87D3DCE85FAB}" destId="{D1EB4973-C373-47AD-A90B-E7A7D46BE1E5}" srcOrd="13" destOrd="0" presId="urn:microsoft.com/office/officeart/2005/8/layout/chevron1"/>
    <dgm:cxn modelId="{A74EBCE4-F61A-4CD3-A0AC-27BB64C91AFA}" type="presParOf" srcId="{2AE50FCF-DADD-4B12-8796-87D3DCE85FAB}" destId="{6B95C3B7-038B-40A5-B0C6-4C99C4E2017D}" srcOrd="14" destOrd="0" presId="urn:microsoft.com/office/officeart/2005/8/layout/chevron1"/>
  </dgm:cxnLst>
  <dgm:bg/>
  <dgm:whole/>
  <dgm:extLst>
    <a:ext uri="http://schemas.microsoft.com/office/drawing/2008/diagram">
      <dsp:dataModelExt xmlns:dsp="http://schemas.microsoft.com/office/drawing/2008/diagram" relId="rId3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5B51B-52D5-4220-9B55-09F11F9DE832}">
      <dsp:nvSpPr>
        <dsp:cNvPr id="0" name=""/>
        <dsp:cNvSpPr/>
      </dsp:nvSpPr>
      <dsp:spPr>
        <a:xfrm>
          <a:off x="8223" y="187235"/>
          <a:ext cx="1718491" cy="620915"/>
        </a:xfrm>
        <a:prstGeom prst="chevron">
          <a:avLst/>
        </a:prstGeom>
        <a:solidFill>
          <a:schemeClr val="l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 </a:t>
          </a:r>
        </a:p>
      </dsp:txBody>
      <dsp:txXfrm>
        <a:off x="318681" y="187235"/>
        <a:ext cx="1097576" cy="620915"/>
      </dsp:txXfrm>
    </dsp:sp>
    <dsp:sp modelId="{4E97059A-EEF1-45C3-9B28-1B2674586C9F}">
      <dsp:nvSpPr>
        <dsp:cNvPr id="0" name=""/>
        <dsp:cNvSpPr/>
      </dsp:nvSpPr>
      <dsp:spPr>
        <a:xfrm>
          <a:off x="1571486" y="146789"/>
          <a:ext cx="1628955" cy="701808"/>
        </a:xfrm>
        <a:prstGeom prst="chevron">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Input to 11° </a:t>
          </a:r>
        </a:p>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TSG2</a:t>
          </a:r>
        </a:p>
      </dsp:txBody>
      <dsp:txXfrm>
        <a:off x="1922390" y="146789"/>
        <a:ext cx="927147" cy="701808"/>
      </dsp:txXfrm>
    </dsp:sp>
    <dsp:sp modelId="{F70BC595-5D98-4F91-BD2C-3C8F8B8F09AE}">
      <dsp:nvSpPr>
        <dsp:cNvPr id="0" name=""/>
        <dsp:cNvSpPr/>
      </dsp:nvSpPr>
      <dsp:spPr>
        <a:xfrm>
          <a:off x="3045213" y="146789"/>
          <a:ext cx="1531052" cy="701808"/>
        </a:xfrm>
        <a:prstGeom prst="chevron">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Input to 12° TSG2</a:t>
          </a:r>
        </a:p>
      </dsp:txBody>
      <dsp:txXfrm>
        <a:off x="3396117" y="146789"/>
        <a:ext cx="829244" cy="701808"/>
      </dsp:txXfrm>
    </dsp:sp>
    <dsp:sp modelId="{6BC9B539-FB01-4AC2-924B-C1691B0373C5}">
      <dsp:nvSpPr>
        <dsp:cNvPr id="0" name=""/>
        <dsp:cNvSpPr/>
      </dsp:nvSpPr>
      <dsp:spPr>
        <a:xfrm>
          <a:off x="4421037" y="146789"/>
          <a:ext cx="1569518" cy="701808"/>
        </a:xfrm>
        <a:prstGeom prst="chevron">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Input to 13° </a:t>
          </a:r>
        </a:p>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TSG2</a:t>
          </a:r>
        </a:p>
      </dsp:txBody>
      <dsp:txXfrm>
        <a:off x="4771941" y="146789"/>
        <a:ext cx="867710" cy="701808"/>
      </dsp:txXfrm>
    </dsp:sp>
    <dsp:sp modelId="{84DB5520-262D-4F71-BBA4-0919D8F66C1F}">
      <dsp:nvSpPr>
        <dsp:cNvPr id="0" name=""/>
        <dsp:cNvSpPr/>
      </dsp:nvSpPr>
      <dsp:spPr>
        <a:xfrm>
          <a:off x="5835327" y="146789"/>
          <a:ext cx="1699771" cy="701808"/>
        </a:xfrm>
        <a:prstGeom prst="chevron">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Input to 14° </a:t>
          </a:r>
        </a:p>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TSG2</a:t>
          </a:r>
        </a:p>
      </dsp:txBody>
      <dsp:txXfrm>
        <a:off x="6186231" y="146789"/>
        <a:ext cx="997963" cy="701808"/>
      </dsp:txXfrm>
    </dsp:sp>
    <dsp:sp modelId="{A54D9869-75DC-4C0E-94E4-1ACF42F5AB0A}">
      <dsp:nvSpPr>
        <dsp:cNvPr id="0" name=""/>
        <dsp:cNvSpPr/>
      </dsp:nvSpPr>
      <dsp:spPr>
        <a:xfrm>
          <a:off x="7379869" y="146789"/>
          <a:ext cx="1767388" cy="701808"/>
        </a:xfrm>
        <a:prstGeom prst="chevron">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Input to 15° </a:t>
          </a:r>
        </a:p>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TSG2</a:t>
          </a:r>
        </a:p>
      </dsp:txBody>
      <dsp:txXfrm>
        <a:off x="7730773" y="146789"/>
        <a:ext cx="1065580" cy="701808"/>
      </dsp:txXfrm>
    </dsp:sp>
    <dsp:sp modelId="{F2E7D869-2EE4-4DEE-8146-E21AB68AAAF0}">
      <dsp:nvSpPr>
        <dsp:cNvPr id="0" name=""/>
        <dsp:cNvSpPr/>
      </dsp:nvSpPr>
      <dsp:spPr>
        <a:xfrm>
          <a:off x="8992029" y="146789"/>
          <a:ext cx="1481922" cy="701808"/>
        </a:xfrm>
        <a:prstGeom prst="chevron">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Input to 16° TSG2</a:t>
          </a:r>
        </a:p>
      </dsp:txBody>
      <dsp:txXfrm>
        <a:off x="9342933" y="146789"/>
        <a:ext cx="780114" cy="701808"/>
      </dsp:txXfrm>
    </dsp:sp>
    <dsp:sp modelId="{3B6F4859-EF96-45D1-8BBC-4BEE53401FEA}">
      <dsp:nvSpPr>
        <dsp:cNvPr id="0" name=""/>
        <dsp:cNvSpPr/>
      </dsp:nvSpPr>
      <dsp:spPr>
        <a:xfrm>
          <a:off x="10318723" y="146789"/>
          <a:ext cx="1403998" cy="701808"/>
        </a:xfrm>
        <a:prstGeom prst="chevron">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Input to 17° TSG2</a:t>
          </a:r>
        </a:p>
      </dsp:txBody>
      <dsp:txXfrm>
        <a:off x="10669627" y="146789"/>
        <a:ext cx="702190" cy="701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5B51B-52D5-4220-9B55-09F11F9DE832}">
      <dsp:nvSpPr>
        <dsp:cNvPr id="0" name=""/>
        <dsp:cNvSpPr/>
      </dsp:nvSpPr>
      <dsp:spPr>
        <a:xfrm>
          <a:off x="7552" y="413811"/>
          <a:ext cx="1701736" cy="65757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Main report</a:t>
          </a:r>
        </a:p>
      </dsp:txBody>
      <dsp:txXfrm>
        <a:off x="336339" y="413811"/>
        <a:ext cx="1044162" cy="657574"/>
      </dsp:txXfrm>
    </dsp:sp>
    <dsp:sp modelId="{4E97059A-EEF1-45C3-9B28-1B2674586C9F}">
      <dsp:nvSpPr>
        <dsp:cNvPr id="0" name=""/>
        <dsp:cNvSpPr/>
      </dsp:nvSpPr>
      <dsp:spPr>
        <a:xfrm>
          <a:off x="1544895" y="413811"/>
          <a:ext cx="1713080" cy="65757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Set up WG on Masterplan</a:t>
          </a:r>
        </a:p>
      </dsp:txBody>
      <dsp:txXfrm>
        <a:off x="1873682" y="413811"/>
        <a:ext cx="1055506" cy="657574"/>
      </dsp:txXfrm>
    </dsp:sp>
    <dsp:sp modelId="{F70BC595-5D98-4F91-BD2C-3C8F8B8F09AE}">
      <dsp:nvSpPr>
        <dsp:cNvPr id="0" name=""/>
        <dsp:cNvSpPr/>
      </dsp:nvSpPr>
      <dsp:spPr>
        <a:xfrm>
          <a:off x="3093582" y="413811"/>
          <a:ext cx="1504135" cy="65757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Start of activities</a:t>
          </a:r>
        </a:p>
      </dsp:txBody>
      <dsp:txXfrm>
        <a:off x="3422369" y="413811"/>
        <a:ext cx="846561" cy="657574"/>
      </dsp:txXfrm>
    </dsp:sp>
    <dsp:sp modelId="{6BC9B539-FB01-4AC2-924B-C1691B0373C5}">
      <dsp:nvSpPr>
        <dsp:cNvPr id="0" name=""/>
        <dsp:cNvSpPr/>
      </dsp:nvSpPr>
      <dsp:spPr>
        <a:xfrm>
          <a:off x="4433324" y="413811"/>
          <a:ext cx="1578507" cy="65757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err="1"/>
            <a:t>Overviewof</a:t>
          </a:r>
          <a:r>
            <a:rPr lang="en-GB" sz="1600" kern="1200" noProof="0" dirty="0"/>
            <a:t> current system</a:t>
          </a:r>
        </a:p>
      </dsp:txBody>
      <dsp:txXfrm>
        <a:off x="4762111" y="413811"/>
        <a:ext cx="920933" cy="657574"/>
      </dsp:txXfrm>
    </dsp:sp>
    <dsp:sp modelId="{B04BACBF-67F0-4318-9450-4EF9636D3CC4}">
      <dsp:nvSpPr>
        <dsp:cNvPr id="0" name=""/>
        <dsp:cNvSpPr/>
      </dsp:nvSpPr>
      <dsp:spPr>
        <a:xfrm>
          <a:off x="5847438" y="413811"/>
          <a:ext cx="1763992" cy="65757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Masterplan vision policy strategy </a:t>
          </a:r>
        </a:p>
      </dsp:txBody>
      <dsp:txXfrm>
        <a:off x="6176225" y="413811"/>
        <a:ext cx="1106418" cy="657574"/>
      </dsp:txXfrm>
    </dsp:sp>
    <dsp:sp modelId="{895D6223-4998-4891-8ED8-CF4C378B9801}">
      <dsp:nvSpPr>
        <dsp:cNvPr id="0" name=""/>
        <dsp:cNvSpPr/>
      </dsp:nvSpPr>
      <dsp:spPr>
        <a:xfrm>
          <a:off x="7447037" y="413811"/>
          <a:ext cx="1775253" cy="65757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Transport scenarios</a:t>
          </a:r>
        </a:p>
      </dsp:txBody>
      <dsp:txXfrm>
        <a:off x="7775824" y="413811"/>
        <a:ext cx="1117679" cy="657574"/>
      </dsp:txXfrm>
    </dsp:sp>
    <dsp:sp modelId="{AA68529B-2BD9-4658-9615-306FB96581BA}">
      <dsp:nvSpPr>
        <dsp:cNvPr id="0" name=""/>
        <dsp:cNvSpPr/>
      </dsp:nvSpPr>
      <dsp:spPr>
        <a:xfrm>
          <a:off x="9057897" y="413811"/>
          <a:ext cx="1525523" cy="65757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Draft Final report</a:t>
          </a:r>
        </a:p>
      </dsp:txBody>
      <dsp:txXfrm>
        <a:off x="9386684" y="413811"/>
        <a:ext cx="867949" cy="657574"/>
      </dsp:txXfrm>
    </dsp:sp>
    <dsp:sp modelId="{F21A779A-B79C-438B-B1F7-DEE3DC05F7CE}">
      <dsp:nvSpPr>
        <dsp:cNvPr id="0" name=""/>
        <dsp:cNvSpPr/>
      </dsp:nvSpPr>
      <dsp:spPr>
        <a:xfrm>
          <a:off x="10419027" y="413811"/>
          <a:ext cx="1304364" cy="65757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Final report</a:t>
          </a:r>
        </a:p>
      </dsp:txBody>
      <dsp:txXfrm>
        <a:off x="10747814" y="413811"/>
        <a:ext cx="646790" cy="657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5B51B-52D5-4220-9B55-09F11F9DE832}">
      <dsp:nvSpPr>
        <dsp:cNvPr id="0" name=""/>
        <dsp:cNvSpPr/>
      </dsp:nvSpPr>
      <dsp:spPr>
        <a:xfrm>
          <a:off x="1004" y="410374"/>
          <a:ext cx="1714292" cy="664448"/>
        </a:xfrm>
        <a:prstGeom prst="chevron">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Maritime dimension</a:t>
          </a:r>
        </a:p>
      </dsp:txBody>
      <dsp:txXfrm>
        <a:off x="333228" y="410374"/>
        <a:ext cx="1049844" cy="664448"/>
      </dsp:txXfrm>
    </dsp:sp>
    <dsp:sp modelId="{4E97059A-EEF1-45C3-9B28-1B2674586C9F}">
      <dsp:nvSpPr>
        <dsp:cNvPr id="0" name=""/>
        <dsp:cNvSpPr/>
      </dsp:nvSpPr>
      <dsp:spPr>
        <a:xfrm>
          <a:off x="1549184" y="410374"/>
          <a:ext cx="1692000" cy="664448"/>
        </a:xfrm>
        <a:prstGeom prst="chevron">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err="1">
              <a:solidFill>
                <a:schemeClr val="tx1"/>
              </a:solidFill>
            </a:rPr>
            <a:t>ToR</a:t>
          </a:r>
          <a:r>
            <a:rPr lang="en-GB" sz="1600" i="1" kern="1200" noProof="0" dirty="0">
              <a:solidFill>
                <a:schemeClr val="tx1"/>
              </a:solidFill>
            </a:rPr>
            <a:t>/ Tender</a:t>
          </a:r>
        </a:p>
      </dsp:txBody>
      <dsp:txXfrm>
        <a:off x="1881408" y="410374"/>
        <a:ext cx="1027552" cy="664448"/>
      </dsp:txXfrm>
    </dsp:sp>
    <dsp:sp modelId="{F70BC595-5D98-4F91-BD2C-3C8F8B8F09AE}">
      <dsp:nvSpPr>
        <dsp:cNvPr id="0" name=""/>
        <dsp:cNvSpPr/>
      </dsp:nvSpPr>
      <dsp:spPr>
        <a:xfrm>
          <a:off x="3075073" y="410374"/>
          <a:ext cx="1525140" cy="664448"/>
        </a:xfrm>
        <a:prstGeom prst="chevron">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Start of activities</a:t>
          </a:r>
        </a:p>
      </dsp:txBody>
      <dsp:txXfrm>
        <a:off x="3407297" y="410374"/>
        <a:ext cx="860692" cy="664448"/>
      </dsp:txXfrm>
    </dsp:sp>
    <dsp:sp modelId="{6BC9B539-FB01-4AC2-924B-C1691B0373C5}">
      <dsp:nvSpPr>
        <dsp:cNvPr id="0" name=""/>
        <dsp:cNvSpPr/>
      </dsp:nvSpPr>
      <dsp:spPr>
        <a:xfrm>
          <a:off x="4434101" y="410374"/>
          <a:ext cx="1628429" cy="664448"/>
        </a:xfrm>
        <a:prstGeom prst="chevron">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Analysis of current system </a:t>
          </a:r>
        </a:p>
      </dsp:txBody>
      <dsp:txXfrm>
        <a:off x="4766325" y="410374"/>
        <a:ext cx="963981" cy="664448"/>
      </dsp:txXfrm>
    </dsp:sp>
    <dsp:sp modelId="{C531FC17-DB77-44BC-8142-CD9D62E9F091}">
      <dsp:nvSpPr>
        <dsp:cNvPr id="0" name=""/>
        <dsp:cNvSpPr/>
      </dsp:nvSpPr>
      <dsp:spPr>
        <a:xfrm>
          <a:off x="5896419" y="410374"/>
          <a:ext cx="1736983" cy="664448"/>
        </a:xfrm>
        <a:prstGeom prst="chevron">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Analysis of future system</a:t>
          </a:r>
        </a:p>
      </dsp:txBody>
      <dsp:txXfrm>
        <a:off x="6228643" y="410374"/>
        <a:ext cx="1072535" cy="664448"/>
      </dsp:txXfrm>
    </dsp:sp>
    <dsp:sp modelId="{C9BE24C5-65D5-423F-800B-4D798C5D8E0D}">
      <dsp:nvSpPr>
        <dsp:cNvPr id="0" name=""/>
        <dsp:cNvSpPr/>
      </dsp:nvSpPr>
      <dsp:spPr>
        <a:xfrm>
          <a:off x="7467290" y="410374"/>
          <a:ext cx="1790737" cy="664448"/>
        </a:xfrm>
        <a:prstGeom prst="chevron">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Draft results of feasibility analyses</a:t>
          </a:r>
        </a:p>
      </dsp:txBody>
      <dsp:txXfrm>
        <a:off x="7799514" y="410374"/>
        <a:ext cx="1126289" cy="664448"/>
      </dsp:txXfrm>
    </dsp:sp>
    <dsp:sp modelId="{E96D0351-4A76-436E-8FAC-E0EB3B72644D}">
      <dsp:nvSpPr>
        <dsp:cNvPr id="0" name=""/>
        <dsp:cNvSpPr/>
      </dsp:nvSpPr>
      <dsp:spPr>
        <a:xfrm>
          <a:off x="9091915" y="410374"/>
          <a:ext cx="1443181" cy="664448"/>
        </a:xfrm>
        <a:prstGeom prst="chevron">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Final report</a:t>
          </a:r>
        </a:p>
      </dsp:txBody>
      <dsp:txXfrm>
        <a:off x="9424139" y="410374"/>
        <a:ext cx="778733" cy="664448"/>
      </dsp:txXfrm>
    </dsp:sp>
    <dsp:sp modelId="{FA73DD99-B95D-44E2-A1E3-5847D0221F54}">
      <dsp:nvSpPr>
        <dsp:cNvPr id="0" name=""/>
        <dsp:cNvSpPr/>
      </dsp:nvSpPr>
      <dsp:spPr>
        <a:xfrm>
          <a:off x="10368985" y="410374"/>
          <a:ext cx="1360955" cy="664448"/>
        </a:xfrm>
        <a:prstGeom prst="chevron">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GB" sz="1600" i="1" kern="1200" noProof="0" dirty="0">
            <a:solidFill>
              <a:schemeClr val="tx1"/>
            </a:solidFill>
          </a:endParaRPr>
        </a:p>
      </dsp:txBody>
      <dsp:txXfrm>
        <a:off x="10701209" y="410374"/>
        <a:ext cx="696507" cy="664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5B51B-52D5-4220-9B55-09F11F9DE832}">
      <dsp:nvSpPr>
        <dsp:cNvPr id="0" name=""/>
        <dsp:cNvSpPr/>
      </dsp:nvSpPr>
      <dsp:spPr>
        <a:xfrm>
          <a:off x="1553" y="406937"/>
          <a:ext cx="1755069" cy="671321"/>
        </a:xfrm>
        <a:prstGeom prst="chevron">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Land and air accessibility</a:t>
          </a:r>
        </a:p>
      </dsp:txBody>
      <dsp:txXfrm>
        <a:off x="337214" y="406937"/>
        <a:ext cx="1083748" cy="671321"/>
      </dsp:txXfrm>
    </dsp:sp>
    <dsp:sp modelId="{4E97059A-EEF1-45C3-9B28-1B2674586C9F}">
      <dsp:nvSpPr>
        <dsp:cNvPr id="0" name=""/>
        <dsp:cNvSpPr/>
      </dsp:nvSpPr>
      <dsp:spPr>
        <a:xfrm>
          <a:off x="1588792" y="406937"/>
          <a:ext cx="1670248" cy="671321"/>
        </a:xfrm>
        <a:prstGeom prst="chevron">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err="1">
              <a:solidFill>
                <a:schemeClr val="tx1"/>
              </a:solidFill>
            </a:rPr>
            <a:t>ToR</a:t>
          </a:r>
          <a:r>
            <a:rPr lang="en-GB" sz="1600" i="1" kern="1200" noProof="0" dirty="0">
              <a:solidFill>
                <a:schemeClr val="tx1"/>
              </a:solidFill>
            </a:rPr>
            <a:t>/ Tender</a:t>
          </a:r>
        </a:p>
      </dsp:txBody>
      <dsp:txXfrm>
        <a:off x="1924453" y="406937"/>
        <a:ext cx="998927" cy="671321"/>
      </dsp:txXfrm>
    </dsp:sp>
    <dsp:sp modelId="{F70BC595-5D98-4F91-BD2C-3C8F8B8F09AE}">
      <dsp:nvSpPr>
        <dsp:cNvPr id="0" name=""/>
        <dsp:cNvSpPr/>
      </dsp:nvSpPr>
      <dsp:spPr>
        <a:xfrm>
          <a:off x="3091210" y="406937"/>
          <a:ext cx="1566713" cy="671321"/>
        </a:xfrm>
        <a:prstGeom prst="chevron">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Start of activities</a:t>
          </a:r>
        </a:p>
      </dsp:txBody>
      <dsp:txXfrm>
        <a:off x="3426871" y="406937"/>
        <a:ext cx="895392" cy="671321"/>
      </dsp:txXfrm>
    </dsp:sp>
    <dsp:sp modelId="{6BC9B539-FB01-4AC2-924B-C1691B0373C5}">
      <dsp:nvSpPr>
        <dsp:cNvPr id="0" name=""/>
        <dsp:cNvSpPr/>
      </dsp:nvSpPr>
      <dsp:spPr>
        <a:xfrm>
          <a:off x="4490093" y="406937"/>
          <a:ext cx="1619999" cy="671321"/>
        </a:xfrm>
        <a:prstGeom prst="chevron">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Analysis of current system </a:t>
          </a:r>
        </a:p>
      </dsp:txBody>
      <dsp:txXfrm>
        <a:off x="4825754" y="406937"/>
        <a:ext cx="948678" cy="671321"/>
      </dsp:txXfrm>
    </dsp:sp>
    <dsp:sp modelId="{4AE64A4D-68A0-4868-A90E-68B7708ABD68}">
      <dsp:nvSpPr>
        <dsp:cNvPr id="0" name=""/>
        <dsp:cNvSpPr/>
      </dsp:nvSpPr>
      <dsp:spPr>
        <a:xfrm>
          <a:off x="5942263" y="406937"/>
          <a:ext cx="1617247" cy="671321"/>
        </a:xfrm>
        <a:prstGeom prst="chevron">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Analysis of future system</a:t>
          </a:r>
        </a:p>
      </dsp:txBody>
      <dsp:txXfrm>
        <a:off x="6277924" y="406937"/>
        <a:ext cx="945926" cy="671321"/>
      </dsp:txXfrm>
    </dsp:sp>
    <dsp:sp modelId="{3DA7F734-104F-4426-8200-16512B3C8659}">
      <dsp:nvSpPr>
        <dsp:cNvPr id="0" name=""/>
        <dsp:cNvSpPr/>
      </dsp:nvSpPr>
      <dsp:spPr>
        <a:xfrm>
          <a:off x="7391680" y="406937"/>
          <a:ext cx="1806157" cy="671321"/>
        </a:xfrm>
        <a:prstGeom prst="chevron">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Draft results of feasibility analyses</a:t>
          </a:r>
        </a:p>
      </dsp:txBody>
      <dsp:txXfrm>
        <a:off x="7727341" y="406937"/>
        <a:ext cx="1134836" cy="671321"/>
      </dsp:txXfrm>
    </dsp:sp>
    <dsp:sp modelId="{10B07B6B-2FEF-47EE-9084-8C1B5DC4CB02}">
      <dsp:nvSpPr>
        <dsp:cNvPr id="0" name=""/>
        <dsp:cNvSpPr/>
      </dsp:nvSpPr>
      <dsp:spPr>
        <a:xfrm>
          <a:off x="9030007" y="406937"/>
          <a:ext cx="1475464" cy="671321"/>
        </a:xfrm>
        <a:prstGeom prst="chevron">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i="1" kern="1200" noProof="0" dirty="0">
              <a:solidFill>
                <a:schemeClr val="tx1"/>
              </a:solidFill>
            </a:rPr>
            <a:t>Final report</a:t>
          </a:r>
        </a:p>
      </dsp:txBody>
      <dsp:txXfrm>
        <a:off x="9365668" y="406937"/>
        <a:ext cx="804143" cy="671321"/>
      </dsp:txXfrm>
    </dsp:sp>
    <dsp:sp modelId="{BC022207-57A3-4387-8233-69B7A308DEEB}">
      <dsp:nvSpPr>
        <dsp:cNvPr id="0" name=""/>
        <dsp:cNvSpPr/>
      </dsp:nvSpPr>
      <dsp:spPr>
        <a:xfrm>
          <a:off x="10337641" y="406937"/>
          <a:ext cx="1391750" cy="671321"/>
        </a:xfrm>
        <a:prstGeom prst="chevron">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GB" sz="1600" i="1" kern="1200" noProof="0" dirty="0">
            <a:solidFill>
              <a:schemeClr val="tx1"/>
            </a:solidFill>
          </a:endParaRPr>
        </a:p>
      </dsp:txBody>
      <dsp:txXfrm>
        <a:off x="10673302" y="406937"/>
        <a:ext cx="720429" cy="671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5B51B-52D5-4220-9B55-09F11F9DE832}">
      <dsp:nvSpPr>
        <dsp:cNvPr id="0" name=""/>
        <dsp:cNvSpPr/>
      </dsp:nvSpPr>
      <dsp:spPr>
        <a:xfrm>
          <a:off x="4214" y="425840"/>
          <a:ext cx="1687704" cy="63351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Multimodal transport model </a:t>
          </a:r>
        </a:p>
      </dsp:txBody>
      <dsp:txXfrm>
        <a:off x="320972" y="425840"/>
        <a:ext cx="1054188" cy="633516"/>
      </dsp:txXfrm>
    </dsp:sp>
    <dsp:sp modelId="{4E97059A-EEF1-45C3-9B28-1B2674586C9F}">
      <dsp:nvSpPr>
        <dsp:cNvPr id="0" name=""/>
        <dsp:cNvSpPr/>
      </dsp:nvSpPr>
      <dsp:spPr>
        <a:xfrm>
          <a:off x="1533539" y="425840"/>
          <a:ext cx="1691996" cy="63351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Start of activities</a:t>
          </a:r>
        </a:p>
      </dsp:txBody>
      <dsp:txXfrm>
        <a:off x="1850297" y="425840"/>
        <a:ext cx="1058480" cy="633516"/>
      </dsp:txXfrm>
    </dsp:sp>
    <dsp:sp modelId="{F70BC595-5D98-4F91-BD2C-3C8F8B8F09AE}">
      <dsp:nvSpPr>
        <dsp:cNvPr id="0" name=""/>
        <dsp:cNvSpPr/>
      </dsp:nvSpPr>
      <dsp:spPr>
        <a:xfrm>
          <a:off x="3067157" y="425840"/>
          <a:ext cx="1488764" cy="63351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Draft network model</a:t>
          </a:r>
        </a:p>
      </dsp:txBody>
      <dsp:txXfrm>
        <a:off x="3383915" y="425840"/>
        <a:ext cx="855248" cy="633516"/>
      </dsp:txXfrm>
    </dsp:sp>
    <dsp:sp modelId="{6BC9B539-FB01-4AC2-924B-C1691B0373C5}">
      <dsp:nvSpPr>
        <dsp:cNvPr id="0" name=""/>
        <dsp:cNvSpPr/>
      </dsp:nvSpPr>
      <dsp:spPr>
        <a:xfrm>
          <a:off x="4397542" y="425840"/>
          <a:ext cx="1595417" cy="63351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Final network model</a:t>
          </a:r>
        </a:p>
      </dsp:txBody>
      <dsp:txXfrm>
        <a:off x="4714300" y="425840"/>
        <a:ext cx="961901" cy="633516"/>
      </dsp:txXfrm>
    </dsp:sp>
    <dsp:sp modelId="{0D1995BC-0ED3-464B-8CFA-2048E192E8B6}">
      <dsp:nvSpPr>
        <dsp:cNvPr id="0" name=""/>
        <dsp:cNvSpPr/>
      </dsp:nvSpPr>
      <dsp:spPr>
        <a:xfrm>
          <a:off x="5834580" y="425840"/>
          <a:ext cx="1708389" cy="63351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Base year model scenario</a:t>
          </a:r>
        </a:p>
      </dsp:txBody>
      <dsp:txXfrm>
        <a:off x="6151338" y="425840"/>
        <a:ext cx="1074873" cy="633516"/>
      </dsp:txXfrm>
    </dsp:sp>
    <dsp:sp modelId="{69832790-D441-47C7-83CC-A4003D9D1764}">
      <dsp:nvSpPr>
        <dsp:cNvPr id="0" name=""/>
        <dsp:cNvSpPr/>
      </dsp:nvSpPr>
      <dsp:spPr>
        <a:xfrm>
          <a:off x="7384590" y="425840"/>
          <a:ext cx="1777505" cy="63351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noProof="0" dirty="0"/>
            <a:t>Future model scenarios</a:t>
          </a:r>
        </a:p>
      </dsp:txBody>
      <dsp:txXfrm>
        <a:off x="7701348" y="425840"/>
        <a:ext cx="1143989" cy="633516"/>
      </dsp:txXfrm>
    </dsp:sp>
    <dsp:sp modelId="{E794E42C-9FC9-4DEA-9AAB-37ED9008F418}">
      <dsp:nvSpPr>
        <dsp:cNvPr id="0" name=""/>
        <dsp:cNvSpPr/>
      </dsp:nvSpPr>
      <dsp:spPr>
        <a:xfrm>
          <a:off x="9003717" y="425840"/>
          <a:ext cx="1583792" cy="633516"/>
        </a:xfrm>
        <a:prstGeom prst="chevron">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GB" sz="1600" kern="1200" noProof="0" dirty="0"/>
        </a:p>
      </dsp:txBody>
      <dsp:txXfrm>
        <a:off x="9320475" y="425840"/>
        <a:ext cx="950276" cy="633516"/>
      </dsp:txXfrm>
    </dsp:sp>
    <dsp:sp modelId="{66153896-559A-4736-BFFA-5F577E214009}">
      <dsp:nvSpPr>
        <dsp:cNvPr id="0" name=""/>
        <dsp:cNvSpPr/>
      </dsp:nvSpPr>
      <dsp:spPr>
        <a:xfrm>
          <a:off x="10429129" y="425840"/>
          <a:ext cx="1297600" cy="633516"/>
        </a:xfrm>
        <a:prstGeom prst="chevron">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GB" sz="1600" kern="1200" noProof="0" dirty="0"/>
        </a:p>
      </dsp:txBody>
      <dsp:txXfrm>
        <a:off x="10745887" y="425840"/>
        <a:ext cx="664084" cy="633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5B51B-52D5-4220-9B55-09F11F9DE832}">
      <dsp:nvSpPr>
        <dsp:cNvPr id="0" name=""/>
        <dsp:cNvSpPr/>
      </dsp:nvSpPr>
      <dsp:spPr>
        <a:xfrm>
          <a:off x="67482" y="0"/>
          <a:ext cx="1739794" cy="658720"/>
        </a:xfrm>
        <a:prstGeom prst="chevron">
          <a:avLst/>
        </a:prstGeom>
        <a:solidFill>
          <a:schemeClr val="l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 </a:t>
          </a:r>
        </a:p>
      </dsp:txBody>
      <dsp:txXfrm>
        <a:off x="396842" y="0"/>
        <a:ext cx="1081074" cy="658720"/>
      </dsp:txXfrm>
    </dsp:sp>
    <dsp:sp modelId="{4E97059A-EEF1-45C3-9B28-1B2674586C9F}">
      <dsp:nvSpPr>
        <dsp:cNvPr id="0" name=""/>
        <dsp:cNvSpPr/>
      </dsp:nvSpPr>
      <dsp:spPr>
        <a:xfrm>
          <a:off x="1576126" y="36224"/>
          <a:ext cx="1754846" cy="658720"/>
        </a:xfrm>
        <a:prstGeom prst="chevr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Autumn 2019</a:t>
          </a:r>
        </a:p>
      </dsp:txBody>
      <dsp:txXfrm>
        <a:off x="1905486" y="36224"/>
        <a:ext cx="1096126" cy="658720"/>
      </dsp:txXfrm>
    </dsp:sp>
    <dsp:sp modelId="{F70BC595-5D98-4F91-BD2C-3C8F8B8F09AE}">
      <dsp:nvSpPr>
        <dsp:cNvPr id="0" name=""/>
        <dsp:cNvSpPr/>
      </dsp:nvSpPr>
      <dsp:spPr>
        <a:xfrm>
          <a:off x="3166292" y="36224"/>
          <a:ext cx="1539972" cy="658720"/>
        </a:xfrm>
        <a:prstGeom prst="chevr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Feb. 2020</a:t>
          </a:r>
        </a:p>
      </dsp:txBody>
      <dsp:txXfrm>
        <a:off x="3495652" y="36224"/>
        <a:ext cx="881252" cy="658720"/>
      </dsp:txXfrm>
    </dsp:sp>
    <dsp:sp modelId="{6BC9B539-FB01-4AC2-924B-C1691B0373C5}">
      <dsp:nvSpPr>
        <dsp:cNvPr id="0" name=""/>
        <dsp:cNvSpPr/>
      </dsp:nvSpPr>
      <dsp:spPr>
        <a:xfrm>
          <a:off x="4541585" y="36224"/>
          <a:ext cx="1646800" cy="658720"/>
        </a:xfrm>
        <a:prstGeom prst="chevr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Sept. 2020</a:t>
          </a:r>
        </a:p>
      </dsp:txBody>
      <dsp:txXfrm>
        <a:off x="4870945" y="36224"/>
        <a:ext cx="988080" cy="658720"/>
      </dsp:txXfrm>
    </dsp:sp>
    <dsp:sp modelId="{84DB5520-262D-4F71-BBA4-0919D8F66C1F}">
      <dsp:nvSpPr>
        <dsp:cNvPr id="0" name=""/>
        <dsp:cNvSpPr/>
      </dsp:nvSpPr>
      <dsp:spPr>
        <a:xfrm>
          <a:off x="6023705" y="36224"/>
          <a:ext cx="1809438" cy="658720"/>
        </a:xfrm>
        <a:prstGeom prst="chevr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Feb. </a:t>
          </a:r>
        </a:p>
        <a:p>
          <a:pPr marL="0" lvl="0" indent="0" algn="ctr" defTabSz="800100">
            <a:lnSpc>
              <a:spcPct val="90000"/>
            </a:lnSpc>
            <a:spcBef>
              <a:spcPct val="0"/>
            </a:spcBef>
            <a:spcAft>
              <a:spcPts val="0"/>
            </a:spcAft>
            <a:buNone/>
          </a:pPr>
          <a:r>
            <a:rPr lang="en-GB" sz="1800" b="1" kern="1200" noProof="0" dirty="0">
              <a:solidFill>
                <a:schemeClr val="accent5">
                  <a:lumMod val="75000"/>
                </a:schemeClr>
              </a:solidFill>
            </a:rPr>
            <a:t>2021</a:t>
          </a:r>
        </a:p>
      </dsp:txBody>
      <dsp:txXfrm>
        <a:off x="6353065" y="36224"/>
        <a:ext cx="1150718" cy="658720"/>
      </dsp:txXfrm>
    </dsp:sp>
    <dsp:sp modelId="{A54D9869-75DC-4C0E-94E4-1ACF42F5AB0A}">
      <dsp:nvSpPr>
        <dsp:cNvPr id="0" name=""/>
        <dsp:cNvSpPr/>
      </dsp:nvSpPr>
      <dsp:spPr>
        <a:xfrm>
          <a:off x="7668463" y="36224"/>
          <a:ext cx="1646800" cy="658720"/>
        </a:xfrm>
        <a:prstGeom prst="chevr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Sept. 2021</a:t>
          </a:r>
        </a:p>
      </dsp:txBody>
      <dsp:txXfrm>
        <a:off x="7997823" y="36224"/>
        <a:ext cx="988080" cy="658720"/>
      </dsp:txXfrm>
    </dsp:sp>
    <dsp:sp modelId="{F2E7D869-2EE4-4DEE-8146-E21AB68AAAF0}">
      <dsp:nvSpPr>
        <dsp:cNvPr id="0" name=""/>
        <dsp:cNvSpPr/>
      </dsp:nvSpPr>
      <dsp:spPr>
        <a:xfrm>
          <a:off x="9150583" y="36224"/>
          <a:ext cx="1403995" cy="658720"/>
        </a:xfrm>
        <a:prstGeom prst="chevr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Feb. 2022</a:t>
          </a:r>
        </a:p>
      </dsp:txBody>
      <dsp:txXfrm>
        <a:off x="9479943" y="36224"/>
        <a:ext cx="745275" cy="658720"/>
      </dsp:txXfrm>
    </dsp:sp>
    <dsp:sp modelId="{6B95C3B7-038B-40A5-B0C6-4C99C4E2017D}">
      <dsp:nvSpPr>
        <dsp:cNvPr id="0" name=""/>
        <dsp:cNvSpPr/>
      </dsp:nvSpPr>
      <dsp:spPr>
        <a:xfrm>
          <a:off x="10389899" y="36224"/>
          <a:ext cx="1340034" cy="658720"/>
        </a:xfrm>
        <a:prstGeom prst="chevr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chemeClr val="accent5">
                  <a:lumMod val="75000"/>
                </a:schemeClr>
              </a:solidFill>
            </a:rPr>
            <a:t>Sept. 2022</a:t>
          </a:r>
        </a:p>
      </dsp:txBody>
      <dsp:txXfrm>
        <a:off x="10719259" y="36224"/>
        <a:ext cx="681314" cy="6587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6189" cy="496332"/>
          </a:xfrm>
          <a:prstGeom prst="rect">
            <a:avLst/>
          </a:prstGeom>
        </p:spPr>
        <p:txBody>
          <a:bodyPr vert="horz" lIns="91559" tIns="45779" rIns="91559" bIns="45779" rtlCol="0"/>
          <a:lstStyle>
            <a:lvl1pPr algn="l">
              <a:defRPr sz="1200"/>
            </a:lvl1pPr>
          </a:lstStyle>
          <a:p>
            <a:endParaRPr lang="en-GB" dirty="0"/>
          </a:p>
        </p:txBody>
      </p:sp>
      <p:sp>
        <p:nvSpPr>
          <p:cNvPr id="3" name="Datumsplatzhalter 2"/>
          <p:cNvSpPr>
            <a:spLocks noGrp="1"/>
          </p:cNvSpPr>
          <p:nvPr>
            <p:ph type="dt" sz="quarter" idx="1"/>
          </p:nvPr>
        </p:nvSpPr>
        <p:spPr>
          <a:xfrm>
            <a:off x="3849900" y="0"/>
            <a:ext cx="2946189" cy="496332"/>
          </a:xfrm>
          <a:prstGeom prst="rect">
            <a:avLst/>
          </a:prstGeom>
        </p:spPr>
        <p:txBody>
          <a:bodyPr vert="horz" lIns="91559" tIns="45779" rIns="91559" bIns="45779" rtlCol="0"/>
          <a:lstStyle>
            <a:lvl1pPr algn="r">
              <a:defRPr sz="1200"/>
            </a:lvl1pPr>
          </a:lstStyle>
          <a:p>
            <a:fld id="{DE424177-087F-4834-B2FE-32BBD45FF656}" type="datetimeFigureOut">
              <a:rPr lang="en-GB" smtClean="0"/>
              <a:pPr/>
              <a:t>29/10/2019</a:t>
            </a:fld>
            <a:endParaRPr lang="en-GB" dirty="0"/>
          </a:p>
        </p:txBody>
      </p:sp>
      <p:sp>
        <p:nvSpPr>
          <p:cNvPr id="4" name="Fußzeilenplatzhalter 3"/>
          <p:cNvSpPr>
            <a:spLocks noGrp="1"/>
          </p:cNvSpPr>
          <p:nvPr>
            <p:ph type="ftr" sz="quarter" idx="2"/>
          </p:nvPr>
        </p:nvSpPr>
        <p:spPr>
          <a:xfrm>
            <a:off x="2" y="9428716"/>
            <a:ext cx="2946189" cy="496332"/>
          </a:xfrm>
          <a:prstGeom prst="rect">
            <a:avLst/>
          </a:prstGeom>
        </p:spPr>
        <p:txBody>
          <a:bodyPr vert="horz" lIns="91559" tIns="45779" rIns="91559" bIns="45779" rtlCol="0" anchor="b"/>
          <a:lstStyle>
            <a:lvl1pPr algn="l">
              <a:defRPr sz="1200"/>
            </a:lvl1pPr>
          </a:lstStyle>
          <a:p>
            <a:endParaRPr lang="en-GB" dirty="0"/>
          </a:p>
        </p:txBody>
      </p:sp>
      <p:sp>
        <p:nvSpPr>
          <p:cNvPr id="5" name="Foliennummernplatzhalter 4"/>
          <p:cNvSpPr>
            <a:spLocks noGrp="1"/>
          </p:cNvSpPr>
          <p:nvPr>
            <p:ph type="sldNum" sz="quarter" idx="3"/>
          </p:nvPr>
        </p:nvSpPr>
        <p:spPr>
          <a:xfrm>
            <a:off x="3849900" y="9428716"/>
            <a:ext cx="2946189" cy="496332"/>
          </a:xfrm>
          <a:prstGeom prst="rect">
            <a:avLst/>
          </a:prstGeom>
        </p:spPr>
        <p:txBody>
          <a:bodyPr vert="horz" lIns="91559" tIns="45779" rIns="91559" bIns="45779" rtlCol="0" anchor="b"/>
          <a:lstStyle>
            <a:lvl1pPr algn="r">
              <a:defRPr sz="1200"/>
            </a:lvl1pPr>
          </a:lstStyle>
          <a:p>
            <a:fld id="{32A87CFF-79E3-45A3-BBF7-FD907E9D05CC}" type="slidenum">
              <a:rPr lang="en-GB" smtClean="0"/>
              <a:pPr/>
              <a:t>‹#›</a:t>
            </a:fld>
            <a:endParaRPr lang="en-GB" dirty="0"/>
          </a:p>
        </p:txBody>
      </p:sp>
    </p:spTree>
    <p:extLst>
      <p:ext uri="{BB962C8B-B14F-4D97-AF65-F5344CB8AC3E}">
        <p14:creationId xmlns:p14="http://schemas.microsoft.com/office/powerpoint/2010/main" val="3165783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defRPr sz="1200"/>
            </a:lvl1pPr>
          </a:lstStyle>
          <a:p>
            <a:endParaRPr lang="en-GB" dirty="0"/>
          </a:p>
        </p:txBody>
      </p:sp>
      <p:sp>
        <p:nvSpPr>
          <p:cNvPr id="13315" name="Rectangle 3"/>
          <p:cNvSpPr>
            <a:spLocks noGrp="1" noChangeArrowheads="1"/>
          </p:cNvSpPr>
          <p:nvPr>
            <p:ph type="dt" idx="1"/>
          </p:nvPr>
        </p:nvSpPr>
        <p:spPr bwMode="auto">
          <a:xfrm>
            <a:off x="3850445" y="0"/>
            <a:ext cx="2945659" cy="496332"/>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a:defRPr sz="1200"/>
            </a:lvl1pPr>
          </a:lstStyle>
          <a:p>
            <a:endParaRPr lang="en-GB" dirty="0"/>
          </a:p>
        </p:txBody>
      </p:sp>
      <p:sp>
        <p:nvSpPr>
          <p:cNvPr id="1331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p>
            <a:pPr lvl="0"/>
            <a:r>
              <a:rPr lang="en-GB"/>
              <a:t>Textmasterformate durch Klicken bearbeiten</a:t>
            </a:r>
          </a:p>
          <a:p>
            <a:pPr lvl="1"/>
            <a:r>
              <a:rPr lang="en-GB"/>
              <a:t>Zweite Ebene</a:t>
            </a:r>
          </a:p>
          <a:p>
            <a:pPr lvl="2"/>
            <a:r>
              <a:rPr lang="en-GB"/>
              <a:t>Dritte Ebene</a:t>
            </a:r>
          </a:p>
          <a:p>
            <a:pPr lvl="3"/>
            <a:r>
              <a:rPr lang="en-GB"/>
              <a:t>Vierte Ebene</a:t>
            </a:r>
          </a:p>
          <a:p>
            <a:pPr lvl="4"/>
            <a:r>
              <a:rPr lang="en-GB"/>
              <a:t>Fünfte Ebene</a:t>
            </a:r>
          </a:p>
        </p:txBody>
      </p:sp>
      <p:sp>
        <p:nvSpPr>
          <p:cNvPr id="13318" name="Rectangle 6"/>
          <p:cNvSpPr>
            <a:spLocks noGrp="1" noChangeArrowheads="1"/>
          </p:cNvSpPr>
          <p:nvPr>
            <p:ph type="ftr" sz="quarter" idx="4"/>
          </p:nvPr>
        </p:nvSpPr>
        <p:spPr bwMode="auto">
          <a:xfrm>
            <a:off x="1" y="9428583"/>
            <a:ext cx="2945659" cy="496332"/>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defRPr sz="1200"/>
            </a:lvl1pPr>
          </a:lstStyle>
          <a:p>
            <a:endParaRPr lang="en-GB" dirty="0"/>
          </a:p>
        </p:txBody>
      </p:sp>
      <p:sp>
        <p:nvSpPr>
          <p:cNvPr id="13319" name="Rectangle 7"/>
          <p:cNvSpPr>
            <a:spLocks noGrp="1" noChangeArrowheads="1"/>
          </p:cNvSpPr>
          <p:nvPr>
            <p:ph type="sldNum" sz="quarter" idx="5"/>
          </p:nvPr>
        </p:nvSpPr>
        <p:spPr bwMode="auto">
          <a:xfrm>
            <a:off x="3850445" y="9428583"/>
            <a:ext cx="2945659" cy="496332"/>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a:defRPr sz="1200"/>
            </a:lvl1pPr>
          </a:lstStyle>
          <a:p>
            <a:fld id="{5E9B4867-17D8-41C0-A8CA-3516360B72DD}" type="slidenum">
              <a:rPr lang="en-GB"/>
              <a:pPr/>
              <a:t>‹#›</a:t>
            </a:fld>
            <a:endParaRPr lang="en-GB" dirty="0"/>
          </a:p>
        </p:txBody>
      </p:sp>
    </p:spTree>
    <p:extLst>
      <p:ext uri="{BB962C8B-B14F-4D97-AF65-F5344CB8AC3E}">
        <p14:creationId xmlns:p14="http://schemas.microsoft.com/office/powerpoint/2010/main" val="1722091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5E9B4867-17D8-41C0-A8CA-3516360B72DD}" type="slidenum">
              <a:rPr lang="en-GB" smtClean="0"/>
              <a:pPr/>
              <a:t>1</a:t>
            </a:fld>
            <a:endParaRPr lang="en-GB" dirty="0"/>
          </a:p>
        </p:txBody>
      </p:sp>
    </p:spTree>
    <p:extLst>
      <p:ext uri="{BB962C8B-B14F-4D97-AF65-F5344CB8AC3E}">
        <p14:creationId xmlns:p14="http://schemas.microsoft.com/office/powerpoint/2010/main" val="208434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9B4867-17D8-41C0-A8CA-3516360B72DD}" type="slidenum">
              <a:rPr lang="en-GB" smtClean="0"/>
              <a:pPr/>
              <a:t>33</a:t>
            </a:fld>
            <a:endParaRPr lang="en-GB" dirty="0"/>
          </a:p>
        </p:txBody>
      </p:sp>
    </p:spTree>
    <p:extLst>
      <p:ext uri="{BB962C8B-B14F-4D97-AF65-F5344CB8AC3E}">
        <p14:creationId xmlns:p14="http://schemas.microsoft.com/office/powerpoint/2010/main" val="154633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cid:image001.jpg@01D4907B.143F31D0" TargetMode="Externa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cid:image001.jpg@01D4907B.143F31D0"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cid:image001.jpg@01D4907B.143F31D0"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cid:image001.jpg@01D4907B.143F31D0"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cid:image001.jpg@01D4907B.143F31D0"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1.jpg@01D4907B.143F31D0"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cid:image001.jpg@01D4907B.143F31D0" TargetMode="Externa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cid:image001.jpg@01D4907B.143F31D0"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cid:image001.jpg@01D4907B.143F31D0"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cid:image001.jpg@01D4907B.143F31D0"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cid:image001.jpg@01D4907B.143F31D0"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cid:image001.jpg@01D4907B.143F31D0"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cid:image001.jpg@01D4907B.143F31D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40098"/>
            <a:ext cx="10058400" cy="3566160"/>
          </a:xfrm>
        </p:spPr>
        <p:txBody>
          <a:bodyPr anchor="b">
            <a:normAutofit/>
          </a:bodyPr>
          <a:lstStyle>
            <a:lvl1pPr algn="l">
              <a:lnSpc>
                <a:spcPct val="85000"/>
              </a:lnSpc>
              <a:defRPr sz="8000" spc="-50" baseline="0">
                <a:solidFill>
                  <a:schemeClr val="accent5">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D468C6-B302-40EF-A894-C35FFF1C5533}" type="slidenum">
              <a:rPr lang="en-GB" smtClean="0"/>
              <a:pPr/>
              <a:t>‹#›</a:t>
            </a:fld>
            <a:endParaRPr lang="en-GB" dirty="0"/>
          </a:p>
        </p:txBody>
      </p:sp>
      <p:cxnSp>
        <p:nvCxnSpPr>
          <p:cNvPr id="9" name="Straight Connector 8"/>
          <p:cNvCxnSpPr>
            <a:cxnSpLocks/>
          </p:cNvCxnSpPr>
          <p:nvPr/>
        </p:nvCxnSpPr>
        <p:spPr>
          <a:xfrm>
            <a:off x="1097280" y="4343400"/>
            <a:ext cx="998589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0D41401-28A7-49A5-A30D-3F8D3B61FA3A}"/>
              </a:ext>
            </a:extLst>
          </p:cNvPr>
          <p:cNvPicPr>
            <a:picLocks noChangeAspect="1"/>
          </p:cNvPicPr>
          <p:nvPr userDrawn="1"/>
        </p:nvPicPr>
        <p:blipFill rotWithShape="1">
          <a:blip r:embed="rId2"/>
          <a:srcRect r="84618" b="6309"/>
          <a:stretch/>
        </p:blipFill>
        <p:spPr>
          <a:xfrm>
            <a:off x="10939072" y="4093061"/>
            <a:ext cx="1175729" cy="601598"/>
          </a:xfrm>
          <a:prstGeom prst="rect">
            <a:avLst/>
          </a:prstGeom>
        </p:spPr>
      </p:pic>
      <p:pic>
        <p:nvPicPr>
          <p:cNvPr id="13" name="Picture 2">
            <a:extLst>
              <a:ext uri="{FF2B5EF4-FFF2-40B4-BE49-F238E27FC236}">
                <a16:creationId xmlns:a16="http://schemas.microsoft.com/office/drawing/2014/main" id="{BB883028-FFB7-409F-AB4B-1FE2CD9627B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5693" t="7164" r="40967" b="88755"/>
          <a:stretch/>
        </p:blipFill>
        <p:spPr bwMode="auto">
          <a:xfrm>
            <a:off x="286367" y="6479516"/>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1C91E25D-22EB-4189-A21E-15FA0E34830B}"/>
              </a:ext>
            </a:extLst>
          </p:cNvPr>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391986380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B69A4D8-C75E-4227-BCB2-DC6BD24DD203}"/>
              </a:ext>
            </a:extLst>
          </p:cNvPr>
          <p:cNvSpPr>
            <a:spLocks noChangeAspect="1"/>
          </p:cNvSpPr>
          <p:nvPr userDrawn="1"/>
        </p:nvSpPr>
        <p:spPr>
          <a:xfrm>
            <a:off x="-1076" y="6091254"/>
            <a:ext cx="2291544" cy="764704"/>
          </a:xfrm>
          <a:prstGeom prst="rtTriangle">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290468" y="6001950"/>
            <a:ext cx="7609990" cy="822960"/>
          </a:xfrm>
        </p:spPr>
        <p:txBody>
          <a:bodyPr tIns="0" bIns="0" anchor="b">
            <a:noAutofit/>
          </a:bodyPr>
          <a:lstStyle>
            <a:lvl1pPr>
              <a:defRPr sz="3600" b="0">
                <a:solidFill>
                  <a:schemeClr val="accent5">
                    <a:lumMod val="50000"/>
                  </a:schemeClr>
                </a:solidFill>
              </a:defRPr>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34D468C6-B302-40EF-A894-C35FFF1C5533}" type="slidenum">
              <a:rPr lang="en-GB" smtClean="0"/>
              <a:pPr/>
              <a:t>‹#›</a:t>
            </a:fld>
            <a:endParaRPr lang="en-GB" dirty="0"/>
          </a:p>
        </p:txBody>
      </p:sp>
      <p:pic>
        <p:nvPicPr>
          <p:cNvPr id="12" name="Picture 2">
            <a:extLst>
              <a:ext uri="{FF2B5EF4-FFF2-40B4-BE49-F238E27FC236}">
                <a16:creationId xmlns:a16="http://schemas.microsoft.com/office/drawing/2014/main" id="{EE0339BD-FD90-4146-A84D-B31E36C67ED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693" t="7164" r="40967" b="88755"/>
          <a:stretch/>
        </p:blipFill>
        <p:spPr bwMode="auto">
          <a:xfrm>
            <a:off x="154389" y="6477434"/>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Triangle 10">
            <a:extLst>
              <a:ext uri="{FF2B5EF4-FFF2-40B4-BE49-F238E27FC236}">
                <a16:creationId xmlns:a16="http://schemas.microsoft.com/office/drawing/2014/main" id="{DB21DE2B-E6DC-406A-A49C-31CAE408F71A}"/>
              </a:ext>
            </a:extLst>
          </p:cNvPr>
          <p:cNvSpPr>
            <a:spLocks noChangeAspect="1"/>
          </p:cNvSpPr>
          <p:nvPr userDrawn="1"/>
        </p:nvSpPr>
        <p:spPr>
          <a:xfrm rot="16200000">
            <a:off x="10663881" y="5329875"/>
            <a:ext cx="764703" cy="2291543"/>
          </a:xfrm>
          <a:prstGeom prst="rtTriangle">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A91443BE-CF97-4EE8-8E30-020B2F45F87E}"/>
              </a:ext>
            </a:extLst>
          </p:cNvPr>
          <p:cNvSpPr txBox="1">
            <a:spLocks/>
          </p:cNvSpPr>
          <p:nvPr userDrawn="1"/>
        </p:nvSpPr>
        <p:spPr>
          <a:xfrm rot="5400000">
            <a:off x="9104140" y="2369512"/>
            <a:ext cx="5328459"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B6B7D9B-D14D-4F45-97F4-1EAEAEB439B5}"/>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1444046" y="6385366"/>
            <a:ext cx="594000" cy="396000"/>
          </a:xfrm>
          <a:prstGeom prst="rect">
            <a:avLst/>
          </a:prstGeom>
          <a:noFill/>
          <a:ln>
            <a:noFill/>
          </a:ln>
        </p:spPr>
      </p:pic>
    </p:spTree>
    <p:extLst>
      <p:ext uri="{BB962C8B-B14F-4D97-AF65-F5344CB8AC3E}">
        <p14:creationId xmlns:p14="http://schemas.microsoft.com/office/powerpoint/2010/main" val="258961177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913AF8C7-C941-4A04-9022-B357C045F7CD}"/>
              </a:ext>
            </a:extLst>
          </p:cNvPr>
          <p:cNvSpPr/>
          <p:nvPr userDrawn="1"/>
        </p:nvSpPr>
        <p:spPr>
          <a:xfrm rot="10800000">
            <a:off x="9900458" y="11004"/>
            <a:ext cx="2291542" cy="763200"/>
          </a:xfrm>
          <a:prstGeom prst="rtTriangle">
            <a:avLst/>
          </a:prstGeom>
          <a:solidFill>
            <a:srgbClr val="8CB996"/>
          </a:solidFill>
          <a:ln>
            <a:solidFill>
              <a:srgbClr val="8CB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p:ph type="sldNum" sz="quarter" idx="12"/>
          </p:nvPr>
        </p:nvSpPr>
        <p:spPr/>
        <p:txBody>
          <a:bodyPr/>
          <a:lstStyle/>
          <a:p>
            <a:fld id="{34D468C6-B302-40EF-A894-C35FFF1C5533}" type="slidenum">
              <a:rPr lang="en-GB" smtClean="0"/>
              <a:pPr/>
              <a:t>‹#›</a:t>
            </a:fld>
            <a:endParaRPr lang="en-GB" dirty="0"/>
          </a:p>
        </p:txBody>
      </p:sp>
      <p:pic>
        <p:nvPicPr>
          <p:cNvPr id="12" name="Picture 2">
            <a:extLst>
              <a:ext uri="{FF2B5EF4-FFF2-40B4-BE49-F238E27FC236}">
                <a16:creationId xmlns:a16="http://schemas.microsoft.com/office/drawing/2014/main" id="{EE0339BD-FD90-4146-A84D-B31E36C67ED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693" t="7164" r="40967" b="88755"/>
          <a:stretch/>
        </p:blipFill>
        <p:spPr bwMode="auto">
          <a:xfrm>
            <a:off x="11244210" y="78664"/>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Triangle 10">
            <a:extLst>
              <a:ext uri="{FF2B5EF4-FFF2-40B4-BE49-F238E27FC236}">
                <a16:creationId xmlns:a16="http://schemas.microsoft.com/office/drawing/2014/main" id="{DB21DE2B-E6DC-406A-A49C-31CAE408F71A}"/>
              </a:ext>
            </a:extLst>
          </p:cNvPr>
          <p:cNvSpPr>
            <a:spLocks noChangeAspect="1"/>
          </p:cNvSpPr>
          <p:nvPr userDrawn="1"/>
        </p:nvSpPr>
        <p:spPr>
          <a:xfrm rot="16200000">
            <a:off x="10663881" y="5329875"/>
            <a:ext cx="764703" cy="2291543"/>
          </a:xfrm>
          <a:prstGeom prst="rtTriangle">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44EBFB62-BA4C-47B0-BA76-38C6D0128FA0}"/>
              </a:ext>
            </a:extLst>
          </p:cNvPr>
          <p:cNvSpPr>
            <a:spLocks noGrp="1"/>
          </p:cNvSpPr>
          <p:nvPr>
            <p:ph type="title"/>
          </p:nvPr>
        </p:nvSpPr>
        <p:spPr>
          <a:xfrm>
            <a:off x="9897084" y="762908"/>
            <a:ext cx="2291543" cy="5330386"/>
          </a:xfrm>
        </p:spPr>
        <p:txBody>
          <a:bodyPr anchor="t">
            <a:normAutofit/>
          </a:bodyPr>
          <a:lstStyle>
            <a:lvl1pPr>
              <a:defRPr sz="3600" b="0">
                <a:solidFill>
                  <a:schemeClr val="accent5">
                    <a:lumMod val="50000"/>
                  </a:schemeClr>
                </a:solidFill>
              </a:defRPr>
            </a:lvl1pPr>
          </a:lstStyle>
          <a:p>
            <a:r>
              <a:rPr lang="en-US" dirty="0"/>
              <a:t>Click to edit Master title style</a:t>
            </a:r>
          </a:p>
        </p:txBody>
      </p:sp>
      <p:pic>
        <p:nvPicPr>
          <p:cNvPr id="8" name="Picture 7">
            <a:extLst>
              <a:ext uri="{FF2B5EF4-FFF2-40B4-BE49-F238E27FC236}">
                <a16:creationId xmlns:a16="http://schemas.microsoft.com/office/drawing/2014/main" id="{4EDBA232-F9E1-4130-95A6-62B52595AED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1461123" y="6383336"/>
            <a:ext cx="594000" cy="396000"/>
          </a:xfrm>
          <a:prstGeom prst="rect">
            <a:avLst/>
          </a:prstGeom>
          <a:noFill/>
          <a:ln>
            <a:noFill/>
          </a:ln>
        </p:spPr>
      </p:pic>
    </p:spTree>
    <p:extLst>
      <p:ext uri="{BB962C8B-B14F-4D97-AF65-F5344CB8AC3E}">
        <p14:creationId xmlns:p14="http://schemas.microsoft.com/office/powerpoint/2010/main" val="5927144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lIns="45720" tIns="0" rIns="45720" bIns="0"/>
          <a:lstStyle>
            <a:lvl1pPr>
              <a:defRPr>
                <a:solidFill>
                  <a:schemeClr val="accent6">
                    <a:lumMod val="50000"/>
                  </a:schemeClr>
                </a:solidFill>
              </a:defRPr>
            </a:lvl1pPr>
            <a:lvl2pPr>
              <a:defRPr>
                <a:solidFill>
                  <a:schemeClr val="accent6">
                    <a:lumMod val="50000"/>
                  </a:schemeClr>
                </a:solidFill>
              </a:defRPr>
            </a:lvl2pPr>
            <a:lvl3pPr>
              <a:defRPr sz="1600">
                <a:solidFill>
                  <a:schemeClr val="accent6">
                    <a:lumMod val="50000"/>
                  </a:schemeClr>
                </a:solidFill>
              </a:defRPr>
            </a:lvl3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D468C6-B302-40EF-A894-C35FFF1C5533}" type="slidenum">
              <a:rPr lang="en-GB" smtClean="0"/>
              <a:pPr/>
              <a:t>‹#›</a:t>
            </a:fld>
            <a:endParaRPr lang="en-GB" dirty="0"/>
          </a:p>
        </p:txBody>
      </p:sp>
      <p:pic>
        <p:nvPicPr>
          <p:cNvPr id="7" name="Picture 6">
            <a:extLst>
              <a:ext uri="{FF2B5EF4-FFF2-40B4-BE49-F238E27FC236}">
                <a16:creationId xmlns:a16="http://schemas.microsoft.com/office/drawing/2014/main" id="{DAD7352C-14E9-494D-B1E0-216D14F5230E}"/>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423220696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8" name="Rectangle 7"/>
          <p:cNvSpPr/>
          <p:nvPr/>
        </p:nvSpPr>
        <p:spPr>
          <a:xfrm>
            <a:off x="15" y="6334316"/>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lvl1pPr>
              <a:defRPr>
                <a:solidFill>
                  <a:schemeClr val="accent5">
                    <a:lumMod val="50000"/>
                  </a:schemeClr>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838200" y="412302"/>
            <a:ext cx="7734300" cy="5759898"/>
          </a:xfrm>
        </p:spPr>
        <p:txBody>
          <a:bodyPr vert="eaVert" lIns="45720" tIns="0" rIns="45720" bIns="0"/>
          <a:lstStyle>
            <a:lvl1pPr>
              <a:defRPr>
                <a:solidFill>
                  <a:schemeClr val="accent6">
                    <a:lumMod val="50000"/>
                  </a:schemeClr>
                </a:solidFill>
              </a:defRPr>
            </a:lvl1pPr>
            <a:lvl2pPr>
              <a:defRPr>
                <a:solidFill>
                  <a:schemeClr val="accent6">
                    <a:lumMod val="50000"/>
                  </a:schemeClr>
                </a:solidFill>
              </a:defRPr>
            </a:lvl2pPr>
            <a:lvl3pPr>
              <a:defRPr sz="1600">
                <a:solidFill>
                  <a:schemeClr val="accent6">
                    <a:lumMod val="50000"/>
                  </a:schemeClr>
                </a:solidFill>
              </a:defRPr>
            </a:lvl3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D468C6-B302-40EF-A894-C35FFF1C5533}" type="slidenum">
              <a:rPr lang="en-GB" smtClean="0"/>
              <a:pPr/>
              <a:t>‹#›</a:t>
            </a:fld>
            <a:endParaRPr lang="en-GB" dirty="0"/>
          </a:p>
        </p:txBody>
      </p:sp>
      <p:pic>
        <p:nvPicPr>
          <p:cNvPr id="11" name="Picture 2">
            <a:extLst>
              <a:ext uri="{FF2B5EF4-FFF2-40B4-BE49-F238E27FC236}">
                <a16:creationId xmlns:a16="http://schemas.microsoft.com/office/drawing/2014/main" id="{DF83CE41-4B98-4275-A7A0-25D96093513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693" t="7164" r="40967" b="88755"/>
          <a:stretch/>
        </p:blipFill>
        <p:spPr bwMode="auto">
          <a:xfrm>
            <a:off x="286367" y="6477434"/>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ED341014-2BEB-4FBC-9DBA-8B05C050C77C}"/>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13639474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2303"/>
          </a:xfrm>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1097280" y="1340768"/>
            <a:ext cx="10058400" cy="4528326"/>
          </a:xfrm>
        </p:spPr>
        <p:txBody>
          <a:bodyPr>
            <a:normAutofit/>
          </a:bodyPr>
          <a:lstStyle>
            <a:lvl1pPr>
              <a:defRPr sz="2000">
                <a:solidFill>
                  <a:schemeClr val="accent6">
                    <a:lumMod val="50000"/>
                  </a:schemeClr>
                </a:solidFill>
              </a:defRPr>
            </a:lvl1pPr>
            <a:lvl2pPr marL="384048" indent="-182880">
              <a:buClr>
                <a:schemeClr val="accent5">
                  <a:lumMod val="50000"/>
                </a:schemeClr>
              </a:buClr>
              <a:buFont typeface="Courier New" panose="02070309020205020404" pitchFamily="49" charset="0"/>
              <a:buChar char="o"/>
              <a:defRPr sz="1800">
                <a:solidFill>
                  <a:schemeClr val="accent6">
                    <a:lumMod val="50000"/>
                  </a:schemeClr>
                </a:solidFill>
              </a:defRPr>
            </a:lvl2pPr>
            <a:lvl3pPr marL="566928" indent="-182880">
              <a:buClr>
                <a:schemeClr val="accent5">
                  <a:lumMod val="50000"/>
                </a:schemeClr>
              </a:buClr>
              <a:buSzPct val="120000"/>
              <a:buFont typeface="Wingdings" panose="05000000000000000000" pitchFamily="2" charset="2"/>
              <a:buChar char="§"/>
              <a:defRPr sz="1600">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D468C6-B302-40EF-A894-C35FFF1C5533}" type="slidenum">
              <a:rPr lang="en-GB" smtClean="0"/>
              <a:pPr/>
              <a:t>‹#›</a:t>
            </a:fld>
            <a:endParaRPr lang="en-GB" dirty="0"/>
          </a:p>
        </p:txBody>
      </p:sp>
      <p:pic>
        <p:nvPicPr>
          <p:cNvPr id="7" name="Picture 6">
            <a:extLst>
              <a:ext uri="{FF2B5EF4-FFF2-40B4-BE49-F238E27FC236}">
                <a16:creationId xmlns:a16="http://schemas.microsoft.com/office/drawing/2014/main" id="{D4652936-6D46-4EBE-AB33-45C1F3BE674E}"/>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107475596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5">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D468C6-B302-40EF-A894-C35FFF1C5533}" type="slidenum">
              <a:rPr lang="en-GB" smtClean="0"/>
              <a:pPr/>
              <a:t>‹#›</a:t>
            </a:fld>
            <a:endParaRPr lang="en-GB" dirty="0"/>
          </a:p>
        </p:txBody>
      </p:sp>
      <p:cxnSp>
        <p:nvCxnSpPr>
          <p:cNvPr id="9" name="Straight Connector 8"/>
          <p:cNvCxnSpPr>
            <a:cxnSpLocks/>
          </p:cNvCxnSpPr>
          <p:nvPr/>
        </p:nvCxnSpPr>
        <p:spPr>
          <a:xfrm>
            <a:off x="1097280" y="4343400"/>
            <a:ext cx="998589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81844C2-E458-4161-889B-79596E2B7579}"/>
              </a:ext>
            </a:extLst>
          </p:cNvPr>
          <p:cNvPicPr>
            <a:picLocks noChangeAspect="1"/>
          </p:cNvPicPr>
          <p:nvPr userDrawn="1"/>
        </p:nvPicPr>
        <p:blipFill rotWithShape="1">
          <a:blip r:embed="rId2"/>
          <a:srcRect r="84618" b="6309"/>
          <a:stretch/>
        </p:blipFill>
        <p:spPr>
          <a:xfrm>
            <a:off x="10939072" y="4084003"/>
            <a:ext cx="1175729" cy="601598"/>
          </a:xfrm>
          <a:prstGeom prst="rect">
            <a:avLst/>
          </a:prstGeom>
        </p:spPr>
      </p:pic>
      <p:pic>
        <p:nvPicPr>
          <p:cNvPr id="13" name="Picture 2">
            <a:extLst>
              <a:ext uri="{FF2B5EF4-FFF2-40B4-BE49-F238E27FC236}">
                <a16:creationId xmlns:a16="http://schemas.microsoft.com/office/drawing/2014/main" id="{A578E318-4AE5-470C-BA6C-8767628D561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5693" t="7164" r="40967" b="88755"/>
          <a:stretch/>
        </p:blipFill>
        <p:spPr bwMode="auto">
          <a:xfrm>
            <a:off x="286367" y="6477434"/>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766B5833-27CA-4416-941B-08C964B1114D}"/>
              </a:ext>
            </a:extLst>
          </p:cNvPr>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27825719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702302"/>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1097280" y="1340768"/>
            <a:ext cx="4937760" cy="4528325"/>
          </a:xfrm>
        </p:spPr>
        <p:txBody>
          <a:bodyPr/>
          <a:lstStyle>
            <a:lvl1pPr>
              <a:defRPr>
                <a:solidFill>
                  <a:schemeClr val="accent6">
                    <a:lumMod val="50000"/>
                  </a:schemeClr>
                </a:solidFill>
              </a:defRPr>
            </a:lvl1pPr>
            <a:lvl2pPr marL="384048" indent="-182880">
              <a:buClr>
                <a:schemeClr val="accent5">
                  <a:lumMod val="50000"/>
                </a:schemeClr>
              </a:buClr>
              <a:buFont typeface="Courier New" panose="02070309020205020404" pitchFamily="49" charset="0"/>
              <a:buChar char="o"/>
              <a:defRPr>
                <a:solidFill>
                  <a:schemeClr val="accent6">
                    <a:lumMod val="50000"/>
                  </a:schemeClr>
                </a:solidFill>
              </a:defRPr>
            </a:lvl2pPr>
            <a:lvl3pPr marL="566928" indent="-182880">
              <a:buClr>
                <a:schemeClr val="accent5">
                  <a:lumMod val="50000"/>
                </a:schemeClr>
              </a:buClr>
              <a:buSzPct val="120000"/>
              <a:buFont typeface="Wingdings" panose="05000000000000000000" pitchFamily="2" charset="2"/>
              <a:buChar char="§"/>
              <a:defRPr sz="1600">
                <a:solidFill>
                  <a:schemeClr val="accent6">
                    <a:lumMod val="50000"/>
                  </a:schemeClr>
                </a:solidFill>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17920" y="1340769"/>
            <a:ext cx="4937760" cy="4528326"/>
          </a:xfrm>
        </p:spPr>
        <p:txBody>
          <a:bodyPr/>
          <a:lstStyle>
            <a:lvl1pPr>
              <a:defRPr>
                <a:solidFill>
                  <a:schemeClr val="accent6">
                    <a:lumMod val="50000"/>
                  </a:schemeClr>
                </a:solidFill>
              </a:defRPr>
            </a:lvl1pPr>
            <a:lvl2pPr marL="384048" indent="-182880">
              <a:buClr>
                <a:schemeClr val="accent5">
                  <a:lumMod val="50000"/>
                </a:schemeClr>
              </a:buClr>
              <a:buFont typeface="Courier New" panose="02070309020205020404" pitchFamily="49" charset="0"/>
              <a:buChar char="o"/>
              <a:defRPr>
                <a:solidFill>
                  <a:schemeClr val="accent6">
                    <a:lumMod val="50000"/>
                  </a:schemeClr>
                </a:solidFill>
              </a:defRPr>
            </a:lvl2pPr>
            <a:lvl3pPr marL="566928" indent="-182880">
              <a:buClr>
                <a:schemeClr val="accent5">
                  <a:lumMod val="50000"/>
                </a:schemeClr>
              </a:buClr>
              <a:buSzPct val="120000"/>
              <a:buFont typeface="Wingdings" panose="05000000000000000000" pitchFamily="2" charset="2"/>
              <a:buChar char="§"/>
              <a:defRPr sz="1600">
                <a:solidFill>
                  <a:schemeClr val="accent6">
                    <a:lumMod val="50000"/>
                  </a:schemeClr>
                </a:solidFill>
              </a:defRPr>
            </a:lvl3pPr>
          </a:lstStyle>
          <a:p>
            <a:pPr lvl="0"/>
            <a:r>
              <a:rPr lang="en-US" dirty="0"/>
              <a:t>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D468C6-B302-40EF-A894-C35FFF1C5533}" type="slidenum">
              <a:rPr lang="en-GB" smtClean="0"/>
              <a:pPr/>
              <a:t>‹#›</a:t>
            </a:fld>
            <a:endParaRPr lang="en-GB" dirty="0"/>
          </a:p>
        </p:txBody>
      </p:sp>
      <p:pic>
        <p:nvPicPr>
          <p:cNvPr id="9" name="Picture 8">
            <a:extLst>
              <a:ext uri="{FF2B5EF4-FFF2-40B4-BE49-F238E27FC236}">
                <a16:creationId xmlns:a16="http://schemas.microsoft.com/office/drawing/2014/main" id="{13402839-2CA4-4E8C-9957-96B568DE9AFA}"/>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230316920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02302"/>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130572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097280" y="2042009"/>
            <a:ext cx="4937760" cy="3827086"/>
          </a:xfrm>
        </p:spPr>
        <p:txBody>
          <a:bodyPr/>
          <a:lstStyle>
            <a:lvl1pPr>
              <a:defRPr/>
            </a:lvl1pPr>
            <a:lvl2pPr>
              <a:defRPr/>
            </a:lvl2pPr>
            <a:lvl3pPr>
              <a:defRPr sz="1600"/>
            </a:lvl3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217920" y="130572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17920" y="2042008"/>
            <a:ext cx="4937760" cy="3827086"/>
          </a:xfrm>
        </p:spPr>
        <p:txBody>
          <a:bodyPr/>
          <a:lstStyle>
            <a:lvl1pPr>
              <a:defRPr>
                <a:solidFill>
                  <a:schemeClr val="accent6">
                    <a:lumMod val="50000"/>
                  </a:schemeClr>
                </a:solidFill>
              </a:defRPr>
            </a:lvl1pPr>
            <a:lvl2pPr>
              <a:defRPr>
                <a:solidFill>
                  <a:schemeClr val="accent6">
                    <a:lumMod val="50000"/>
                  </a:schemeClr>
                </a:solidFill>
              </a:defRPr>
            </a:lvl2pPr>
            <a:lvl3pPr>
              <a:defRPr sz="1600">
                <a:solidFill>
                  <a:schemeClr val="accent6">
                    <a:lumMod val="50000"/>
                  </a:schemeClr>
                </a:solidFill>
              </a:defRPr>
            </a:lvl3pPr>
          </a:lstStyle>
          <a:p>
            <a:pPr lvl="0"/>
            <a:r>
              <a:rPr lang="en-US" dirty="0"/>
              <a:t>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D468C6-B302-40EF-A894-C35FFF1C5533}" type="slidenum">
              <a:rPr lang="en-GB" smtClean="0"/>
              <a:pPr/>
              <a:t>‹#›</a:t>
            </a:fld>
            <a:endParaRPr lang="en-GB" dirty="0"/>
          </a:p>
        </p:txBody>
      </p:sp>
      <p:pic>
        <p:nvPicPr>
          <p:cNvPr id="11" name="Picture 10">
            <a:extLst>
              <a:ext uri="{FF2B5EF4-FFF2-40B4-BE49-F238E27FC236}">
                <a16:creationId xmlns:a16="http://schemas.microsoft.com/office/drawing/2014/main" id="{89592F9D-F57A-487E-AB5A-2A8A82701D4B}"/>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367672261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94125"/>
          </a:xfrm>
        </p:spPr>
        <p:txBody>
          <a:bodyPr/>
          <a:lstStyle>
            <a:lvl1pPr>
              <a:defRPr>
                <a:solidFill>
                  <a:schemeClr val="accent5">
                    <a:lumMod val="50000"/>
                  </a:schemeClr>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D468C6-B302-40EF-A894-C35FFF1C5533}" type="slidenum">
              <a:rPr lang="en-GB" smtClean="0"/>
              <a:pPr/>
              <a:t>‹#›</a:t>
            </a:fld>
            <a:endParaRPr lang="en-GB" dirty="0"/>
          </a:p>
        </p:txBody>
      </p:sp>
      <p:pic>
        <p:nvPicPr>
          <p:cNvPr id="6" name="Picture 5">
            <a:extLst>
              <a:ext uri="{FF2B5EF4-FFF2-40B4-BE49-F238E27FC236}">
                <a16:creationId xmlns:a16="http://schemas.microsoft.com/office/drawing/2014/main" id="{759CF1F1-31AA-414E-9971-87ED18832A85}"/>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293018068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4D468C6-B302-40EF-A894-C35FFF1C5533}" type="slidenum">
              <a:rPr lang="en-GB" smtClean="0"/>
              <a:pPr/>
              <a:t>‹#›</a:t>
            </a:fld>
            <a:endParaRPr lang="en-GB" dirty="0"/>
          </a:p>
        </p:txBody>
      </p:sp>
      <p:pic>
        <p:nvPicPr>
          <p:cNvPr id="12" name="Picture 2">
            <a:extLst>
              <a:ext uri="{FF2B5EF4-FFF2-40B4-BE49-F238E27FC236}">
                <a16:creationId xmlns:a16="http://schemas.microsoft.com/office/drawing/2014/main" id="{2454F37D-0A5F-4E19-8F3E-D9E7931C970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693" t="7164" r="40967" b="88755"/>
          <a:stretch/>
        </p:blipFill>
        <p:spPr bwMode="auto">
          <a:xfrm>
            <a:off x="286367" y="6477434"/>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DF78C2CB-057E-46EF-BD3A-3ECFDE0691D6}"/>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149915913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3503696" cy="6858000"/>
          </a:xfrm>
          <a:prstGeom prst="rect">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503712" y="0"/>
            <a:ext cx="6400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594359"/>
            <a:ext cx="3503696"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4800600" y="731520"/>
            <a:ext cx="6492240" cy="5257800"/>
          </a:xfrm>
        </p:spPr>
        <p:txBody>
          <a:bodyPr/>
          <a:lstStyle>
            <a:lvl1pPr>
              <a:defRPr>
                <a:solidFill>
                  <a:schemeClr val="accent6">
                    <a:lumMod val="50000"/>
                  </a:schemeClr>
                </a:solidFill>
              </a:defRPr>
            </a:lvl1pPr>
            <a:lvl2pPr>
              <a:defRPr>
                <a:solidFill>
                  <a:schemeClr val="accent6">
                    <a:lumMod val="50000"/>
                  </a:schemeClr>
                </a:solidFill>
              </a:defRPr>
            </a:lvl2pPr>
            <a:lvl3pPr>
              <a:defRPr sz="1600">
                <a:solidFill>
                  <a:schemeClr val="accent6">
                    <a:lumMod val="50000"/>
                  </a:schemeClr>
                </a:solidFill>
              </a:defRPr>
            </a:lvl3pPr>
          </a:lstStyle>
          <a:p>
            <a:pPr lvl="0"/>
            <a:r>
              <a:rPr lang="en-US" dirty="0"/>
              <a:t>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0" y="2926080"/>
            <a:ext cx="3503696"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D468C6-B302-40EF-A894-C35FFF1C5533}" type="slidenum">
              <a:rPr lang="en-GB" smtClean="0"/>
              <a:pPr/>
              <a:t>‹#›</a:t>
            </a:fld>
            <a:endParaRPr lang="en-GB" dirty="0"/>
          </a:p>
        </p:txBody>
      </p:sp>
      <p:pic>
        <p:nvPicPr>
          <p:cNvPr id="12" name="Picture 2">
            <a:extLst>
              <a:ext uri="{FF2B5EF4-FFF2-40B4-BE49-F238E27FC236}">
                <a16:creationId xmlns:a16="http://schemas.microsoft.com/office/drawing/2014/main" id="{07CB1D53-D326-45B1-BBB2-3D41DD7AFC5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693" t="7164" r="40967" b="88755"/>
          <a:stretch/>
        </p:blipFill>
        <p:spPr bwMode="auto">
          <a:xfrm>
            <a:off x="286367" y="6477434"/>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F5A4E3FA-F0A7-4575-95D1-C82CB0782490}"/>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298482568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5">
              <a:lumMod val="20000"/>
              <a:lumOff val="8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D468C6-B302-40EF-A894-C35FFF1C5533}" type="slidenum">
              <a:rPr lang="en-GB" smtClean="0"/>
              <a:pPr/>
              <a:t>‹#›</a:t>
            </a:fld>
            <a:endParaRPr lang="en-GB" dirty="0"/>
          </a:p>
        </p:txBody>
      </p:sp>
      <p:pic>
        <p:nvPicPr>
          <p:cNvPr id="12" name="Picture 2">
            <a:extLst>
              <a:ext uri="{FF2B5EF4-FFF2-40B4-BE49-F238E27FC236}">
                <a16:creationId xmlns:a16="http://schemas.microsoft.com/office/drawing/2014/main" id="{EE0339BD-FD90-4146-A84D-B31E36C67ED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693" t="7164" r="40967" b="88755"/>
          <a:stretch/>
        </p:blipFill>
        <p:spPr bwMode="auto">
          <a:xfrm>
            <a:off x="286367" y="6477434"/>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4033E047-1B09-4532-9F27-51127BBC41D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324993980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cid:image001.jpg@01D4907B.143F31D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8CB99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6615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290100"/>
            <a:ext cx="10058400" cy="4578994"/>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D468C6-B302-40EF-A894-C35FFF1C5533}" type="slidenum">
              <a:rPr lang="en-GB" smtClean="0"/>
              <a:pPr/>
              <a:t>‹#›</a:t>
            </a:fld>
            <a:endParaRPr lang="en-GB" dirty="0"/>
          </a:p>
        </p:txBody>
      </p:sp>
      <p:grpSp>
        <p:nvGrpSpPr>
          <p:cNvPr id="4" name="Group 3">
            <a:extLst>
              <a:ext uri="{FF2B5EF4-FFF2-40B4-BE49-F238E27FC236}">
                <a16:creationId xmlns:a16="http://schemas.microsoft.com/office/drawing/2014/main" id="{4FC05D18-7BEA-48C9-9D40-52E976E761A8}"/>
              </a:ext>
            </a:extLst>
          </p:cNvPr>
          <p:cNvGrpSpPr/>
          <p:nvPr userDrawn="1"/>
        </p:nvGrpSpPr>
        <p:grpSpPr>
          <a:xfrm>
            <a:off x="1097280" y="688502"/>
            <a:ext cx="11029866" cy="601598"/>
            <a:chOff x="1097280" y="1478211"/>
            <a:chExt cx="11029866" cy="601598"/>
          </a:xfrm>
        </p:grpSpPr>
        <p:cxnSp>
          <p:nvCxnSpPr>
            <p:cNvPr id="10" name="Straight Connector 9"/>
            <p:cNvCxnSpPr>
              <a:cxnSpLocks/>
            </p:cNvCxnSpPr>
            <p:nvPr/>
          </p:nvCxnSpPr>
          <p:spPr>
            <a:xfrm>
              <a:off x="1097280" y="1737845"/>
              <a:ext cx="10063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8CB9B7A-E18C-40AC-AEC8-6A6AF6AD6925}"/>
                </a:ext>
              </a:extLst>
            </p:cNvPr>
            <p:cNvPicPr>
              <a:picLocks noChangeAspect="1"/>
            </p:cNvPicPr>
            <p:nvPr userDrawn="1"/>
          </p:nvPicPr>
          <p:blipFill rotWithShape="1">
            <a:blip r:embed="rId15"/>
            <a:srcRect r="84618" b="6309"/>
            <a:stretch/>
          </p:blipFill>
          <p:spPr>
            <a:xfrm>
              <a:off x="10951417" y="1478211"/>
              <a:ext cx="1175729" cy="601598"/>
            </a:xfrm>
            <a:prstGeom prst="rect">
              <a:avLst/>
            </a:prstGeom>
          </p:spPr>
        </p:pic>
      </p:grpSp>
      <p:pic>
        <p:nvPicPr>
          <p:cNvPr id="14" name="Picture 2">
            <a:extLst>
              <a:ext uri="{FF2B5EF4-FFF2-40B4-BE49-F238E27FC236}">
                <a16:creationId xmlns:a16="http://schemas.microsoft.com/office/drawing/2014/main" id="{FBFEEFDC-FD67-46DF-BAD1-4648DF11DDFA}"/>
              </a:ext>
            </a:extLst>
          </p:cNvPr>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55693" t="7164" r="40967" b="88755"/>
          <a:stretch/>
        </p:blipFill>
        <p:spPr bwMode="auto">
          <a:xfrm>
            <a:off x="284183" y="6477434"/>
            <a:ext cx="810913" cy="30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871AFCC6-F16C-4AEA-8572-83D061F71BBC}"/>
              </a:ext>
            </a:extLst>
          </p:cNvPr>
          <p:cNvSpPr/>
          <p:nvPr userDrawn="1"/>
        </p:nvSpPr>
        <p:spPr>
          <a:xfrm>
            <a:off x="1" y="6334316"/>
            <a:ext cx="12192000" cy="6648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34680B51-ED5B-4133-8AFA-B7ED27F6CEAF}"/>
              </a:ext>
            </a:extLst>
          </p:cNvPr>
          <p:cNvPicPr>
            <a:picLocks noChangeAspect="1"/>
          </p:cNvPicPr>
          <p:nvPr userDrawn="1"/>
        </p:nvPicPr>
        <p:blipFill>
          <a:blip r:embed="rId17" r:link="rId18" cstate="print">
            <a:extLst>
              <a:ext uri="{28A0092B-C50C-407E-A947-70E740481C1C}">
                <a14:useLocalDpi xmlns:a14="http://schemas.microsoft.com/office/drawing/2010/main" val="0"/>
              </a:ext>
            </a:extLst>
          </a:blip>
          <a:srcRect/>
          <a:stretch>
            <a:fillRect/>
          </a:stretch>
        </p:blipFill>
        <p:spPr bwMode="auto">
          <a:xfrm>
            <a:off x="1271506" y="6428508"/>
            <a:ext cx="594000" cy="396000"/>
          </a:xfrm>
          <a:prstGeom prst="rect">
            <a:avLst/>
          </a:prstGeom>
          <a:noFill/>
          <a:ln>
            <a:noFill/>
          </a:ln>
        </p:spPr>
      </p:pic>
    </p:spTree>
    <p:extLst>
      <p:ext uri="{BB962C8B-B14F-4D97-AF65-F5344CB8AC3E}">
        <p14:creationId xmlns:p14="http://schemas.microsoft.com/office/powerpoint/2010/main" val="1731883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5" r:id="rId10"/>
    <p:sldLayoutId id="2147483726" r:id="rId11"/>
    <p:sldLayoutId id="2147483723" r:id="rId12"/>
    <p:sldLayoutId id="2147483724" r:id="rId13"/>
  </p:sldLayoutIdLst>
  <p:hf hdr="0" dt="0"/>
  <p:txStyles>
    <p:titleStyle>
      <a:lvl1pPr algn="l" defTabSz="914400" rtl="0" eaLnBrk="1" latinLnBrk="0" hangingPunct="1">
        <a:lnSpc>
          <a:spcPct val="85000"/>
        </a:lnSpc>
        <a:spcBef>
          <a:spcPct val="0"/>
        </a:spcBef>
        <a:buNone/>
        <a:defRPr sz="4800" kern="1200" spc="-50" baseline="0">
          <a:solidFill>
            <a:schemeClr val="accent5">
              <a:lumMod val="5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6">
              <a:lumMod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Char char="o"/>
        <a:defRPr sz="1800" kern="1200">
          <a:solidFill>
            <a:schemeClr val="accent6">
              <a:lumMod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Char char="§"/>
        <a:defRPr sz="1400" kern="1200">
          <a:solidFill>
            <a:schemeClr val="accent6">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6">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6">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055440" y="836712"/>
            <a:ext cx="9793088" cy="2232248"/>
          </a:xfrm>
        </p:spPr>
        <p:txBody>
          <a:bodyPr>
            <a:normAutofit fontScale="90000"/>
          </a:bodyPr>
          <a:lstStyle/>
          <a:p>
            <a:pPr algn="r"/>
            <a:r>
              <a:rPr lang="en-GB" sz="6000" noProof="1"/>
              <a:t>Adriatic Ionian Region Masterplan for Transport Interconnectivity (AIM-TI) </a:t>
            </a:r>
            <a:endParaRPr lang="en-GB" sz="23900" noProof="1"/>
          </a:p>
        </p:txBody>
      </p:sp>
      <p:sp>
        <p:nvSpPr>
          <p:cNvPr id="45059" name="Rectangle 3"/>
          <p:cNvSpPr>
            <a:spLocks noGrp="1" noChangeArrowheads="1"/>
          </p:cNvSpPr>
          <p:nvPr>
            <p:ph type="subTitle" idx="1"/>
          </p:nvPr>
        </p:nvSpPr>
        <p:spPr>
          <a:xfrm>
            <a:off x="1055440" y="5667502"/>
            <a:ext cx="8493125" cy="431800"/>
          </a:xfrm>
        </p:spPr>
        <p:txBody>
          <a:bodyPr/>
          <a:lstStyle/>
          <a:p>
            <a:r>
              <a:rPr lang="en-GB" sz="2000" noProof="1">
                <a:solidFill>
                  <a:schemeClr val="accent6">
                    <a:lumMod val="50000"/>
                  </a:schemeClr>
                </a:solidFill>
              </a:rPr>
              <a:t>EUSAIR - 11</a:t>
            </a:r>
            <a:r>
              <a:rPr lang="en-GB" sz="2000" baseline="30000" noProof="1">
                <a:solidFill>
                  <a:schemeClr val="accent6">
                    <a:lumMod val="50000"/>
                  </a:schemeClr>
                </a:solidFill>
              </a:rPr>
              <a:t>th</a:t>
            </a:r>
            <a:r>
              <a:rPr lang="en-GB" sz="2000" noProof="1">
                <a:solidFill>
                  <a:schemeClr val="accent6">
                    <a:lumMod val="50000"/>
                  </a:schemeClr>
                </a:solidFill>
              </a:rPr>
              <a:t> TSG2 Meeting, November 2019</a:t>
            </a:r>
          </a:p>
        </p:txBody>
      </p:sp>
      <p:sp>
        <p:nvSpPr>
          <p:cNvPr id="45060" name="Text Box 4"/>
          <p:cNvSpPr txBox="1">
            <a:spLocks noChangeArrowheads="1"/>
          </p:cNvSpPr>
          <p:nvPr/>
        </p:nvSpPr>
        <p:spPr bwMode="auto">
          <a:xfrm>
            <a:off x="1055440" y="3155053"/>
            <a:ext cx="9649072" cy="833178"/>
          </a:xfrm>
          <a:prstGeom prst="rect">
            <a:avLst/>
          </a:prstGeom>
          <a:noFill/>
          <a:ln w="19050">
            <a:noFill/>
            <a:miter lim="800000"/>
            <a:headEnd/>
            <a:tailEnd/>
          </a:ln>
          <a:effectLst/>
        </p:spPr>
        <p:txBody>
          <a:bodyPr wrap="square" lIns="90000" tIns="46800" rIns="90000" bIns="46800">
            <a:spAutoFit/>
          </a:bodyPr>
          <a:lstStyle/>
          <a:p>
            <a:pPr>
              <a:spcBef>
                <a:spcPct val="50000"/>
              </a:spcBef>
            </a:pPr>
            <a:r>
              <a:rPr lang="en-GB" sz="2400" b="1" dirty="0">
                <a:solidFill>
                  <a:schemeClr val="tx2"/>
                </a:solidFill>
              </a:rPr>
              <a:t>Masterplan elaboration steps and development of the EUSAIR Multimodal Transport Model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B6017841-6412-4B19-B428-DBB450A2DA2E}"/>
              </a:ext>
            </a:extLst>
          </p:cNvPr>
          <p:cNvGraphicFramePr/>
          <p:nvPr/>
        </p:nvGraphicFramePr>
        <p:xfrm>
          <a:off x="235012" y="5203537"/>
          <a:ext cx="11730945" cy="99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Masterplan development path 2019-2022</a:t>
            </a:r>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a:xfrm>
            <a:off x="9900458" y="5578940"/>
            <a:ext cx="1312025" cy="365125"/>
          </a:xfrm>
        </p:spPr>
        <p:txBody>
          <a:bodyPr/>
          <a:lstStyle/>
          <a:p>
            <a:fld id="{34D468C6-B302-40EF-A894-C35FFF1C5533}" type="slidenum">
              <a:rPr lang="en-GB" smtClean="0"/>
              <a:pPr/>
              <a:t>10</a:t>
            </a:fld>
            <a:endParaRPr lang="en-GB" dirty="0"/>
          </a:p>
        </p:txBody>
      </p:sp>
      <p:graphicFrame>
        <p:nvGraphicFramePr>
          <p:cNvPr id="6" name="Diagram 5">
            <a:extLst>
              <a:ext uri="{FF2B5EF4-FFF2-40B4-BE49-F238E27FC236}">
                <a16:creationId xmlns:a16="http://schemas.microsoft.com/office/drawing/2014/main" id="{75AEA6F7-C9C9-4C5C-8AF2-4EF634ABDDCE}"/>
              </a:ext>
            </a:extLst>
          </p:cNvPr>
          <p:cNvGraphicFramePr/>
          <p:nvPr/>
        </p:nvGraphicFramePr>
        <p:xfrm>
          <a:off x="174606" y="1658759"/>
          <a:ext cx="11730945" cy="14851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86F253A5-C374-41DA-8705-25BCA2FB5C87}"/>
              </a:ext>
            </a:extLst>
          </p:cNvPr>
          <p:cNvGraphicFramePr/>
          <p:nvPr>
            <p:extLst>
              <p:ext uri="{D42A27DB-BD31-4B8C-83A1-F6EECF244321}">
                <p14:modId xmlns:p14="http://schemas.microsoft.com/office/powerpoint/2010/main" val="1602055236"/>
              </p:ext>
            </p:extLst>
          </p:nvPr>
        </p:nvGraphicFramePr>
        <p:xfrm>
          <a:off x="158474" y="3262000"/>
          <a:ext cx="11730945" cy="14851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a:extLst>
              <a:ext uri="{FF2B5EF4-FFF2-40B4-BE49-F238E27FC236}">
                <a16:creationId xmlns:a16="http://schemas.microsoft.com/office/drawing/2014/main" id="{07416E3D-939A-4148-9A29-BE859DF0DD3D}"/>
              </a:ext>
            </a:extLst>
          </p:cNvPr>
          <p:cNvGraphicFramePr/>
          <p:nvPr>
            <p:extLst>
              <p:ext uri="{D42A27DB-BD31-4B8C-83A1-F6EECF244321}">
                <p14:modId xmlns:p14="http://schemas.microsoft.com/office/powerpoint/2010/main" val="1056753864"/>
              </p:ext>
            </p:extLst>
          </p:nvPr>
        </p:nvGraphicFramePr>
        <p:xfrm>
          <a:off x="190737" y="4095765"/>
          <a:ext cx="11730945" cy="148519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9" name="Diagram 8">
            <a:extLst>
              <a:ext uri="{FF2B5EF4-FFF2-40B4-BE49-F238E27FC236}">
                <a16:creationId xmlns:a16="http://schemas.microsoft.com/office/drawing/2014/main" id="{5B087138-5EF0-476D-A77C-9038A6BE3404}"/>
              </a:ext>
            </a:extLst>
          </p:cNvPr>
          <p:cNvGraphicFramePr/>
          <p:nvPr>
            <p:extLst>
              <p:ext uri="{D42A27DB-BD31-4B8C-83A1-F6EECF244321}">
                <p14:modId xmlns:p14="http://schemas.microsoft.com/office/powerpoint/2010/main" val="2525363974"/>
              </p:ext>
            </p:extLst>
          </p:nvPr>
        </p:nvGraphicFramePr>
        <p:xfrm>
          <a:off x="174606" y="2458968"/>
          <a:ext cx="11730945" cy="148519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3" name="Diagram 12">
            <a:extLst>
              <a:ext uri="{FF2B5EF4-FFF2-40B4-BE49-F238E27FC236}">
                <a16:creationId xmlns:a16="http://schemas.microsoft.com/office/drawing/2014/main" id="{4C618888-7E8F-48AB-9E5F-C1A64B329B08}"/>
              </a:ext>
            </a:extLst>
          </p:cNvPr>
          <p:cNvGraphicFramePr/>
          <p:nvPr/>
        </p:nvGraphicFramePr>
        <p:xfrm>
          <a:off x="190737" y="1208986"/>
          <a:ext cx="11730945" cy="731169"/>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5" name="Freeform: Shape 14">
            <a:extLst>
              <a:ext uri="{FF2B5EF4-FFF2-40B4-BE49-F238E27FC236}">
                <a16:creationId xmlns:a16="http://schemas.microsoft.com/office/drawing/2014/main" id="{0A7280F0-CCEC-40FB-99F2-5BBBB4BEA337}"/>
              </a:ext>
            </a:extLst>
          </p:cNvPr>
          <p:cNvSpPr/>
          <p:nvPr/>
        </p:nvSpPr>
        <p:spPr>
          <a:xfrm>
            <a:off x="3053593" y="1115736"/>
            <a:ext cx="504386" cy="5066950"/>
          </a:xfrm>
          <a:custGeom>
            <a:avLst/>
            <a:gdLst>
              <a:gd name="connsiteX0" fmla="*/ 92278 w 504386"/>
              <a:gd name="connsiteY0" fmla="*/ 0 h 5066950"/>
              <a:gd name="connsiteX1" fmla="*/ 503339 w 504386"/>
              <a:gd name="connsiteY1" fmla="*/ 444616 h 5066950"/>
              <a:gd name="connsiteX2" fmla="*/ 134223 w 504386"/>
              <a:gd name="connsiteY2" fmla="*/ 889233 h 5066950"/>
              <a:gd name="connsiteX3" fmla="*/ 427838 w 504386"/>
              <a:gd name="connsiteY3" fmla="*/ 1275126 h 5066950"/>
              <a:gd name="connsiteX4" fmla="*/ 75501 w 504386"/>
              <a:gd name="connsiteY4" fmla="*/ 1694576 h 5066950"/>
              <a:gd name="connsiteX5" fmla="*/ 369115 w 504386"/>
              <a:gd name="connsiteY5" fmla="*/ 2080470 h 5066950"/>
              <a:gd name="connsiteX6" fmla="*/ 75501 w 504386"/>
              <a:gd name="connsiteY6" fmla="*/ 2466363 h 5066950"/>
              <a:gd name="connsiteX7" fmla="*/ 419449 w 504386"/>
              <a:gd name="connsiteY7" fmla="*/ 2902591 h 5066950"/>
              <a:gd name="connsiteX8" fmla="*/ 117446 w 504386"/>
              <a:gd name="connsiteY8" fmla="*/ 3305262 h 5066950"/>
              <a:gd name="connsiteX9" fmla="*/ 419449 w 504386"/>
              <a:gd name="connsiteY9" fmla="*/ 3733101 h 5066950"/>
              <a:gd name="connsiteX10" fmla="*/ 83890 w 504386"/>
              <a:gd name="connsiteY10" fmla="*/ 4135772 h 5066950"/>
              <a:gd name="connsiteX11" fmla="*/ 453005 w 504386"/>
              <a:gd name="connsiteY11" fmla="*/ 4580389 h 5066950"/>
              <a:gd name="connsiteX12" fmla="*/ 0 w 504386"/>
              <a:gd name="connsiteY12" fmla="*/ 5066950 h 50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386" h="5066950" extrusionOk="0">
                <a:moveTo>
                  <a:pt x="92278" y="0"/>
                </a:moveTo>
                <a:cubicBezTo>
                  <a:pt x="316643" y="226941"/>
                  <a:pt x="463516" y="352770"/>
                  <a:pt x="503339" y="444616"/>
                </a:cubicBezTo>
                <a:cubicBezTo>
                  <a:pt x="533985" y="543935"/>
                  <a:pt x="135846" y="784453"/>
                  <a:pt x="134223" y="889233"/>
                </a:cubicBezTo>
                <a:cubicBezTo>
                  <a:pt x="124868" y="999134"/>
                  <a:pt x="433704" y="1162573"/>
                  <a:pt x="427838" y="1275126"/>
                </a:cubicBezTo>
                <a:cubicBezTo>
                  <a:pt x="412999" y="1406586"/>
                  <a:pt x="95496" y="1565229"/>
                  <a:pt x="75501" y="1694576"/>
                </a:cubicBezTo>
                <a:cubicBezTo>
                  <a:pt x="99407" y="1832797"/>
                  <a:pt x="374665" y="1940417"/>
                  <a:pt x="369115" y="2080470"/>
                </a:cubicBezTo>
                <a:cubicBezTo>
                  <a:pt x="341813" y="2204920"/>
                  <a:pt x="60782" y="2335302"/>
                  <a:pt x="75501" y="2466363"/>
                </a:cubicBezTo>
                <a:cubicBezTo>
                  <a:pt x="80461" y="2570682"/>
                  <a:pt x="401330" y="2778240"/>
                  <a:pt x="419449" y="2902591"/>
                </a:cubicBezTo>
                <a:cubicBezTo>
                  <a:pt x="452190" y="3056823"/>
                  <a:pt x="147164" y="3173989"/>
                  <a:pt x="117446" y="3305262"/>
                </a:cubicBezTo>
                <a:cubicBezTo>
                  <a:pt x="86294" y="3438641"/>
                  <a:pt x="446475" y="3612212"/>
                  <a:pt x="419449" y="3733101"/>
                </a:cubicBezTo>
                <a:cubicBezTo>
                  <a:pt x="422259" y="3884027"/>
                  <a:pt x="79408" y="4006068"/>
                  <a:pt x="83890" y="4135772"/>
                </a:cubicBezTo>
                <a:cubicBezTo>
                  <a:pt x="98327" y="4290610"/>
                  <a:pt x="477946" y="4522506"/>
                  <a:pt x="453005" y="4580389"/>
                </a:cubicBezTo>
                <a:cubicBezTo>
                  <a:pt x="442291" y="4648834"/>
                  <a:pt x="71934" y="4979537"/>
                  <a:pt x="0" y="5066950"/>
                </a:cubicBezTo>
              </a:path>
            </a:pathLst>
          </a:custGeom>
          <a:noFill/>
          <a:ln w="57150">
            <a:solidFill>
              <a:schemeClr val="tx2"/>
            </a:solidFill>
            <a:prstDash val="sysDot"/>
            <a:extLst>
              <a:ext uri="{C807C97D-BFC1-408E-A445-0C87EB9F89A2}">
                <ask:lineSketchStyleProps xmlns:ask="http://schemas.microsoft.com/office/drawing/2018/sketchyshapes" sd="1219033472">
                  <a:custGeom>
                    <a:avLst/>
                    <a:gdLst>
                      <a:gd name="connsiteX0" fmla="*/ 159390 w 536899"/>
                      <a:gd name="connsiteY0" fmla="*/ 0 h 4991449"/>
                      <a:gd name="connsiteX1" fmla="*/ 536895 w 536899"/>
                      <a:gd name="connsiteY1" fmla="*/ 385893 h 4991449"/>
                      <a:gd name="connsiteX2" fmla="*/ 167779 w 536899"/>
                      <a:gd name="connsiteY2" fmla="*/ 796954 h 4991449"/>
                      <a:gd name="connsiteX3" fmla="*/ 461394 w 536899"/>
                      <a:gd name="connsiteY3" fmla="*/ 1208014 h 4991449"/>
                      <a:gd name="connsiteX4" fmla="*/ 75501 w 536899"/>
                      <a:gd name="connsiteY4" fmla="*/ 1619075 h 4991449"/>
                      <a:gd name="connsiteX5" fmla="*/ 402671 w 536899"/>
                      <a:gd name="connsiteY5" fmla="*/ 1996580 h 4991449"/>
                      <a:gd name="connsiteX6" fmla="*/ 58723 w 536899"/>
                      <a:gd name="connsiteY6" fmla="*/ 2416029 h 4991449"/>
                      <a:gd name="connsiteX7" fmla="*/ 461394 w 536899"/>
                      <a:gd name="connsiteY7" fmla="*/ 2793534 h 4991449"/>
                      <a:gd name="connsiteX8" fmla="*/ 58723 w 536899"/>
                      <a:gd name="connsiteY8" fmla="*/ 3229761 h 4991449"/>
                      <a:gd name="connsiteX9" fmla="*/ 469783 w 536899"/>
                      <a:gd name="connsiteY9" fmla="*/ 3674378 h 4991449"/>
                      <a:gd name="connsiteX10" fmla="*/ 100668 w 536899"/>
                      <a:gd name="connsiteY10" fmla="*/ 4043493 h 4991449"/>
                      <a:gd name="connsiteX11" fmla="*/ 444616 w 536899"/>
                      <a:gd name="connsiteY11" fmla="*/ 4479721 h 4991449"/>
                      <a:gd name="connsiteX12" fmla="*/ 0 w 536899"/>
                      <a:gd name="connsiteY12" fmla="*/ 4991449 h 4991449"/>
                      <a:gd name="connsiteX0" fmla="*/ 100667 w 537145"/>
                      <a:gd name="connsiteY0" fmla="*/ 0 h 5050172"/>
                      <a:gd name="connsiteX1" fmla="*/ 536895 w 537145"/>
                      <a:gd name="connsiteY1" fmla="*/ 444616 h 5050172"/>
                      <a:gd name="connsiteX2" fmla="*/ 167779 w 537145"/>
                      <a:gd name="connsiteY2" fmla="*/ 855677 h 5050172"/>
                      <a:gd name="connsiteX3" fmla="*/ 461394 w 537145"/>
                      <a:gd name="connsiteY3" fmla="*/ 1266737 h 5050172"/>
                      <a:gd name="connsiteX4" fmla="*/ 75501 w 537145"/>
                      <a:gd name="connsiteY4" fmla="*/ 1677798 h 5050172"/>
                      <a:gd name="connsiteX5" fmla="*/ 402671 w 537145"/>
                      <a:gd name="connsiteY5" fmla="*/ 2055303 h 5050172"/>
                      <a:gd name="connsiteX6" fmla="*/ 58723 w 537145"/>
                      <a:gd name="connsiteY6" fmla="*/ 2474752 h 5050172"/>
                      <a:gd name="connsiteX7" fmla="*/ 461394 w 537145"/>
                      <a:gd name="connsiteY7" fmla="*/ 2852257 h 5050172"/>
                      <a:gd name="connsiteX8" fmla="*/ 58723 w 537145"/>
                      <a:gd name="connsiteY8" fmla="*/ 3288484 h 5050172"/>
                      <a:gd name="connsiteX9" fmla="*/ 469783 w 537145"/>
                      <a:gd name="connsiteY9" fmla="*/ 3733101 h 5050172"/>
                      <a:gd name="connsiteX10" fmla="*/ 100668 w 537145"/>
                      <a:gd name="connsiteY10" fmla="*/ 4102216 h 5050172"/>
                      <a:gd name="connsiteX11" fmla="*/ 444616 w 537145"/>
                      <a:gd name="connsiteY11" fmla="*/ 4538444 h 5050172"/>
                      <a:gd name="connsiteX12" fmla="*/ 0 w 537145"/>
                      <a:gd name="connsiteY12" fmla="*/ 5050172 h 5050172"/>
                      <a:gd name="connsiteX0" fmla="*/ 100667 w 537145"/>
                      <a:gd name="connsiteY0" fmla="*/ 0 h 5050172"/>
                      <a:gd name="connsiteX1" fmla="*/ 536895 w 537145"/>
                      <a:gd name="connsiteY1" fmla="*/ 444616 h 5050172"/>
                      <a:gd name="connsiteX2" fmla="*/ 167779 w 537145"/>
                      <a:gd name="connsiteY2" fmla="*/ 855677 h 5050172"/>
                      <a:gd name="connsiteX3" fmla="*/ 461394 w 537145"/>
                      <a:gd name="connsiteY3" fmla="*/ 1266737 h 5050172"/>
                      <a:gd name="connsiteX4" fmla="*/ 75501 w 537145"/>
                      <a:gd name="connsiteY4" fmla="*/ 1677798 h 5050172"/>
                      <a:gd name="connsiteX5" fmla="*/ 402671 w 537145"/>
                      <a:gd name="connsiteY5" fmla="*/ 2055303 h 5050172"/>
                      <a:gd name="connsiteX6" fmla="*/ 58723 w 537145"/>
                      <a:gd name="connsiteY6" fmla="*/ 2474752 h 5050172"/>
                      <a:gd name="connsiteX7" fmla="*/ 461394 w 537145"/>
                      <a:gd name="connsiteY7" fmla="*/ 2852257 h 5050172"/>
                      <a:gd name="connsiteX8" fmla="*/ 58723 w 537145"/>
                      <a:gd name="connsiteY8" fmla="*/ 3288484 h 5050172"/>
                      <a:gd name="connsiteX9" fmla="*/ 469783 w 537145"/>
                      <a:gd name="connsiteY9" fmla="*/ 3733101 h 5050172"/>
                      <a:gd name="connsiteX10" fmla="*/ 100668 w 537145"/>
                      <a:gd name="connsiteY10" fmla="*/ 4102216 h 5050172"/>
                      <a:gd name="connsiteX11" fmla="*/ 444616 w 537145"/>
                      <a:gd name="connsiteY11" fmla="*/ 4538444 h 5050172"/>
                      <a:gd name="connsiteX12" fmla="*/ 0 w 537145"/>
                      <a:gd name="connsiteY12" fmla="*/ 5050172 h 5050172"/>
                      <a:gd name="connsiteX0" fmla="*/ 100667 w 520376"/>
                      <a:gd name="connsiteY0" fmla="*/ 0 h 5050172"/>
                      <a:gd name="connsiteX1" fmla="*/ 520117 w 520376"/>
                      <a:gd name="connsiteY1" fmla="*/ 444616 h 5050172"/>
                      <a:gd name="connsiteX2" fmla="*/ 167779 w 520376"/>
                      <a:gd name="connsiteY2" fmla="*/ 855677 h 5050172"/>
                      <a:gd name="connsiteX3" fmla="*/ 461394 w 520376"/>
                      <a:gd name="connsiteY3" fmla="*/ 1266737 h 5050172"/>
                      <a:gd name="connsiteX4" fmla="*/ 75501 w 520376"/>
                      <a:gd name="connsiteY4" fmla="*/ 1677798 h 5050172"/>
                      <a:gd name="connsiteX5" fmla="*/ 402671 w 520376"/>
                      <a:gd name="connsiteY5" fmla="*/ 2055303 h 5050172"/>
                      <a:gd name="connsiteX6" fmla="*/ 58723 w 520376"/>
                      <a:gd name="connsiteY6" fmla="*/ 2474752 h 5050172"/>
                      <a:gd name="connsiteX7" fmla="*/ 461394 w 520376"/>
                      <a:gd name="connsiteY7" fmla="*/ 2852257 h 5050172"/>
                      <a:gd name="connsiteX8" fmla="*/ 58723 w 520376"/>
                      <a:gd name="connsiteY8" fmla="*/ 3288484 h 5050172"/>
                      <a:gd name="connsiteX9" fmla="*/ 469783 w 520376"/>
                      <a:gd name="connsiteY9" fmla="*/ 3733101 h 5050172"/>
                      <a:gd name="connsiteX10" fmla="*/ 100668 w 520376"/>
                      <a:gd name="connsiteY10" fmla="*/ 4102216 h 5050172"/>
                      <a:gd name="connsiteX11" fmla="*/ 444616 w 520376"/>
                      <a:gd name="connsiteY11" fmla="*/ 4538444 h 5050172"/>
                      <a:gd name="connsiteX12" fmla="*/ 0 w 520376"/>
                      <a:gd name="connsiteY12" fmla="*/ 5050172 h 5050172"/>
                      <a:gd name="connsiteX0" fmla="*/ 100667 w 537145"/>
                      <a:gd name="connsiteY0" fmla="*/ 0 h 5050172"/>
                      <a:gd name="connsiteX1" fmla="*/ 536895 w 537145"/>
                      <a:gd name="connsiteY1" fmla="*/ 453005 h 5050172"/>
                      <a:gd name="connsiteX2" fmla="*/ 167779 w 537145"/>
                      <a:gd name="connsiteY2" fmla="*/ 855677 h 5050172"/>
                      <a:gd name="connsiteX3" fmla="*/ 461394 w 537145"/>
                      <a:gd name="connsiteY3" fmla="*/ 1266737 h 5050172"/>
                      <a:gd name="connsiteX4" fmla="*/ 75501 w 537145"/>
                      <a:gd name="connsiteY4" fmla="*/ 1677798 h 5050172"/>
                      <a:gd name="connsiteX5" fmla="*/ 402671 w 537145"/>
                      <a:gd name="connsiteY5" fmla="*/ 2055303 h 5050172"/>
                      <a:gd name="connsiteX6" fmla="*/ 58723 w 537145"/>
                      <a:gd name="connsiteY6" fmla="*/ 2474752 h 5050172"/>
                      <a:gd name="connsiteX7" fmla="*/ 461394 w 537145"/>
                      <a:gd name="connsiteY7" fmla="*/ 2852257 h 5050172"/>
                      <a:gd name="connsiteX8" fmla="*/ 58723 w 537145"/>
                      <a:gd name="connsiteY8" fmla="*/ 3288484 h 5050172"/>
                      <a:gd name="connsiteX9" fmla="*/ 469783 w 537145"/>
                      <a:gd name="connsiteY9" fmla="*/ 3733101 h 5050172"/>
                      <a:gd name="connsiteX10" fmla="*/ 100668 w 537145"/>
                      <a:gd name="connsiteY10" fmla="*/ 4102216 h 5050172"/>
                      <a:gd name="connsiteX11" fmla="*/ 444616 w 537145"/>
                      <a:gd name="connsiteY11" fmla="*/ 4538444 h 5050172"/>
                      <a:gd name="connsiteX12" fmla="*/ 0 w 537145"/>
                      <a:gd name="connsiteY12" fmla="*/ 5050172 h 5050172"/>
                      <a:gd name="connsiteX0" fmla="*/ 100667 w 537145"/>
                      <a:gd name="connsiteY0" fmla="*/ 0 h 5050172"/>
                      <a:gd name="connsiteX1" fmla="*/ 536895 w 537145"/>
                      <a:gd name="connsiteY1" fmla="*/ 453005 h 5050172"/>
                      <a:gd name="connsiteX2" fmla="*/ 167779 w 537145"/>
                      <a:gd name="connsiteY2" fmla="*/ 855677 h 5050172"/>
                      <a:gd name="connsiteX3" fmla="*/ 461394 w 537145"/>
                      <a:gd name="connsiteY3" fmla="*/ 1266737 h 5050172"/>
                      <a:gd name="connsiteX4" fmla="*/ 75501 w 537145"/>
                      <a:gd name="connsiteY4" fmla="*/ 1677798 h 5050172"/>
                      <a:gd name="connsiteX5" fmla="*/ 402671 w 537145"/>
                      <a:gd name="connsiteY5" fmla="*/ 2055303 h 5050172"/>
                      <a:gd name="connsiteX6" fmla="*/ 58723 w 537145"/>
                      <a:gd name="connsiteY6" fmla="*/ 2474752 h 5050172"/>
                      <a:gd name="connsiteX7" fmla="*/ 461394 w 537145"/>
                      <a:gd name="connsiteY7" fmla="*/ 2852257 h 5050172"/>
                      <a:gd name="connsiteX8" fmla="*/ 58723 w 537145"/>
                      <a:gd name="connsiteY8" fmla="*/ 3288484 h 5050172"/>
                      <a:gd name="connsiteX9" fmla="*/ 469783 w 537145"/>
                      <a:gd name="connsiteY9" fmla="*/ 3733101 h 5050172"/>
                      <a:gd name="connsiteX10" fmla="*/ 100668 w 537145"/>
                      <a:gd name="connsiteY10" fmla="*/ 4102216 h 5050172"/>
                      <a:gd name="connsiteX11" fmla="*/ 444616 w 537145"/>
                      <a:gd name="connsiteY11" fmla="*/ 4538444 h 5050172"/>
                      <a:gd name="connsiteX12" fmla="*/ 0 w 537145"/>
                      <a:gd name="connsiteY12" fmla="*/ 5050172 h 5050172"/>
                      <a:gd name="connsiteX0" fmla="*/ 100667 w 536898"/>
                      <a:gd name="connsiteY0" fmla="*/ 0 h 5050172"/>
                      <a:gd name="connsiteX1" fmla="*/ 536895 w 536898"/>
                      <a:gd name="connsiteY1" fmla="*/ 453005 h 5050172"/>
                      <a:gd name="connsiteX2" fmla="*/ 109057 w 536898"/>
                      <a:gd name="connsiteY2" fmla="*/ 889233 h 5050172"/>
                      <a:gd name="connsiteX3" fmla="*/ 461394 w 536898"/>
                      <a:gd name="connsiteY3" fmla="*/ 1266737 h 5050172"/>
                      <a:gd name="connsiteX4" fmla="*/ 75501 w 536898"/>
                      <a:gd name="connsiteY4" fmla="*/ 1677798 h 5050172"/>
                      <a:gd name="connsiteX5" fmla="*/ 402671 w 536898"/>
                      <a:gd name="connsiteY5" fmla="*/ 2055303 h 5050172"/>
                      <a:gd name="connsiteX6" fmla="*/ 58723 w 536898"/>
                      <a:gd name="connsiteY6" fmla="*/ 2474752 h 5050172"/>
                      <a:gd name="connsiteX7" fmla="*/ 461394 w 536898"/>
                      <a:gd name="connsiteY7" fmla="*/ 2852257 h 5050172"/>
                      <a:gd name="connsiteX8" fmla="*/ 58723 w 536898"/>
                      <a:gd name="connsiteY8" fmla="*/ 3288484 h 5050172"/>
                      <a:gd name="connsiteX9" fmla="*/ 469783 w 536898"/>
                      <a:gd name="connsiteY9" fmla="*/ 3733101 h 5050172"/>
                      <a:gd name="connsiteX10" fmla="*/ 100668 w 536898"/>
                      <a:gd name="connsiteY10" fmla="*/ 4102216 h 5050172"/>
                      <a:gd name="connsiteX11" fmla="*/ 444616 w 536898"/>
                      <a:gd name="connsiteY11" fmla="*/ 4538444 h 5050172"/>
                      <a:gd name="connsiteX12" fmla="*/ 0 w 536898"/>
                      <a:gd name="connsiteY12" fmla="*/ 5050172 h 5050172"/>
                      <a:gd name="connsiteX0" fmla="*/ 100667 w 536898"/>
                      <a:gd name="connsiteY0" fmla="*/ 0 h 5050172"/>
                      <a:gd name="connsiteX1" fmla="*/ 536895 w 536898"/>
                      <a:gd name="connsiteY1" fmla="*/ 453005 h 5050172"/>
                      <a:gd name="connsiteX2" fmla="*/ 109057 w 536898"/>
                      <a:gd name="connsiteY2" fmla="*/ 889233 h 5050172"/>
                      <a:gd name="connsiteX3" fmla="*/ 427838 w 536898"/>
                      <a:gd name="connsiteY3" fmla="*/ 1258348 h 5050172"/>
                      <a:gd name="connsiteX4" fmla="*/ 75501 w 536898"/>
                      <a:gd name="connsiteY4" fmla="*/ 1677798 h 5050172"/>
                      <a:gd name="connsiteX5" fmla="*/ 402671 w 536898"/>
                      <a:gd name="connsiteY5" fmla="*/ 2055303 h 5050172"/>
                      <a:gd name="connsiteX6" fmla="*/ 58723 w 536898"/>
                      <a:gd name="connsiteY6" fmla="*/ 2474752 h 5050172"/>
                      <a:gd name="connsiteX7" fmla="*/ 461394 w 536898"/>
                      <a:gd name="connsiteY7" fmla="*/ 2852257 h 5050172"/>
                      <a:gd name="connsiteX8" fmla="*/ 58723 w 536898"/>
                      <a:gd name="connsiteY8" fmla="*/ 3288484 h 5050172"/>
                      <a:gd name="connsiteX9" fmla="*/ 469783 w 536898"/>
                      <a:gd name="connsiteY9" fmla="*/ 3733101 h 5050172"/>
                      <a:gd name="connsiteX10" fmla="*/ 100668 w 536898"/>
                      <a:gd name="connsiteY10" fmla="*/ 4102216 h 5050172"/>
                      <a:gd name="connsiteX11" fmla="*/ 444616 w 536898"/>
                      <a:gd name="connsiteY11" fmla="*/ 4538444 h 5050172"/>
                      <a:gd name="connsiteX12" fmla="*/ 0 w 536898"/>
                      <a:gd name="connsiteY12" fmla="*/ 5050172 h 5050172"/>
                      <a:gd name="connsiteX0" fmla="*/ 100667 w 536898"/>
                      <a:gd name="connsiteY0" fmla="*/ 0 h 5050172"/>
                      <a:gd name="connsiteX1" fmla="*/ 536895 w 536898"/>
                      <a:gd name="connsiteY1" fmla="*/ 453005 h 5050172"/>
                      <a:gd name="connsiteX2" fmla="*/ 109057 w 536898"/>
                      <a:gd name="connsiteY2" fmla="*/ 889233 h 5050172"/>
                      <a:gd name="connsiteX3" fmla="*/ 427838 w 536898"/>
                      <a:gd name="connsiteY3" fmla="*/ 1258348 h 5050172"/>
                      <a:gd name="connsiteX4" fmla="*/ 75501 w 536898"/>
                      <a:gd name="connsiteY4" fmla="*/ 1677798 h 5050172"/>
                      <a:gd name="connsiteX5" fmla="*/ 369115 w 536898"/>
                      <a:gd name="connsiteY5" fmla="*/ 2063692 h 5050172"/>
                      <a:gd name="connsiteX6" fmla="*/ 58723 w 536898"/>
                      <a:gd name="connsiteY6" fmla="*/ 2474752 h 5050172"/>
                      <a:gd name="connsiteX7" fmla="*/ 461394 w 536898"/>
                      <a:gd name="connsiteY7" fmla="*/ 2852257 h 5050172"/>
                      <a:gd name="connsiteX8" fmla="*/ 58723 w 536898"/>
                      <a:gd name="connsiteY8" fmla="*/ 3288484 h 5050172"/>
                      <a:gd name="connsiteX9" fmla="*/ 469783 w 536898"/>
                      <a:gd name="connsiteY9" fmla="*/ 3733101 h 5050172"/>
                      <a:gd name="connsiteX10" fmla="*/ 100668 w 536898"/>
                      <a:gd name="connsiteY10" fmla="*/ 4102216 h 5050172"/>
                      <a:gd name="connsiteX11" fmla="*/ 444616 w 536898"/>
                      <a:gd name="connsiteY11" fmla="*/ 4538444 h 5050172"/>
                      <a:gd name="connsiteX12" fmla="*/ 0 w 536898"/>
                      <a:gd name="connsiteY12" fmla="*/ 5050172 h 5050172"/>
                      <a:gd name="connsiteX0" fmla="*/ 100667 w 536898"/>
                      <a:gd name="connsiteY0" fmla="*/ 0 h 5050172"/>
                      <a:gd name="connsiteX1" fmla="*/ 536895 w 536898"/>
                      <a:gd name="connsiteY1" fmla="*/ 453005 h 5050172"/>
                      <a:gd name="connsiteX2" fmla="*/ 109057 w 536898"/>
                      <a:gd name="connsiteY2" fmla="*/ 889233 h 5050172"/>
                      <a:gd name="connsiteX3" fmla="*/ 427838 w 536898"/>
                      <a:gd name="connsiteY3" fmla="*/ 1258348 h 5050172"/>
                      <a:gd name="connsiteX4" fmla="*/ 75501 w 536898"/>
                      <a:gd name="connsiteY4" fmla="*/ 1677798 h 5050172"/>
                      <a:gd name="connsiteX5" fmla="*/ 369115 w 536898"/>
                      <a:gd name="connsiteY5" fmla="*/ 2063692 h 5050172"/>
                      <a:gd name="connsiteX6" fmla="*/ 75501 w 536898"/>
                      <a:gd name="connsiteY6" fmla="*/ 2449585 h 5050172"/>
                      <a:gd name="connsiteX7" fmla="*/ 461394 w 536898"/>
                      <a:gd name="connsiteY7" fmla="*/ 2852257 h 5050172"/>
                      <a:gd name="connsiteX8" fmla="*/ 58723 w 536898"/>
                      <a:gd name="connsiteY8" fmla="*/ 3288484 h 5050172"/>
                      <a:gd name="connsiteX9" fmla="*/ 469783 w 536898"/>
                      <a:gd name="connsiteY9" fmla="*/ 3733101 h 5050172"/>
                      <a:gd name="connsiteX10" fmla="*/ 100668 w 536898"/>
                      <a:gd name="connsiteY10" fmla="*/ 4102216 h 5050172"/>
                      <a:gd name="connsiteX11" fmla="*/ 444616 w 536898"/>
                      <a:gd name="connsiteY11" fmla="*/ 4538444 h 5050172"/>
                      <a:gd name="connsiteX12" fmla="*/ 0 w 536898"/>
                      <a:gd name="connsiteY12" fmla="*/ 5050172 h 5050172"/>
                      <a:gd name="connsiteX0" fmla="*/ 100667 w 536898"/>
                      <a:gd name="connsiteY0" fmla="*/ 0 h 5050172"/>
                      <a:gd name="connsiteX1" fmla="*/ 536895 w 536898"/>
                      <a:gd name="connsiteY1" fmla="*/ 453005 h 5050172"/>
                      <a:gd name="connsiteX2" fmla="*/ 109057 w 536898"/>
                      <a:gd name="connsiteY2" fmla="*/ 889233 h 5050172"/>
                      <a:gd name="connsiteX3" fmla="*/ 427838 w 536898"/>
                      <a:gd name="connsiteY3" fmla="*/ 1258348 h 5050172"/>
                      <a:gd name="connsiteX4" fmla="*/ 75501 w 536898"/>
                      <a:gd name="connsiteY4" fmla="*/ 1677798 h 5050172"/>
                      <a:gd name="connsiteX5" fmla="*/ 369115 w 536898"/>
                      <a:gd name="connsiteY5" fmla="*/ 2063692 h 5050172"/>
                      <a:gd name="connsiteX6" fmla="*/ 75501 w 536898"/>
                      <a:gd name="connsiteY6" fmla="*/ 2449585 h 5050172"/>
                      <a:gd name="connsiteX7" fmla="*/ 419449 w 536898"/>
                      <a:gd name="connsiteY7" fmla="*/ 2885813 h 5050172"/>
                      <a:gd name="connsiteX8" fmla="*/ 58723 w 536898"/>
                      <a:gd name="connsiteY8" fmla="*/ 3288484 h 5050172"/>
                      <a:gd name="connsiteX9" fmla="*/ 469783 w 536898"/>
                      <a:gd name="connsiteY9" fmla="*/ 3733101 h 5050172"/>
                      <a:gd name="connsiteX10" fmla="*/ 100668 w 536898"/>
                      <a:gd name="connsiteY10" fmla="*/ 4102216 h 5050172"/>
                      <a:gd name="connsiteX11" fmla="*/ 444616 w 536898"/>
                      <a:gd name="connsiteY11" fmla="*/ 4538444 h 5050172"/>
                      <a:gd name="connsiteX12" fmla="*/ 0 w 536898"/>
                      <a:gd name="connsiteY12" fmla="*/ 5050172 h 5050172"/>
                      <a:gd name="connsiteX0" fmla="*/ 100667 w 536898"/>
                      <a:gd name="connsiteY0" fmla="*/ 0 h 5050172"/>
                      <a:gd name="connsiteX1" fmla="*/ 536895 w 536898"/>
                      <a:gd name="connsiteY1" fmla="*/ 453005 h 5050172"/>
                      <a:gd name="connsiteX2" fmla="*/ 109057 w 536898"/>
                      <a:gd name="connsiteY2" fmla="*/ 889233 h 5050172"/>
                      <a:gd name="connsiteX3" fmla="*/ 427838 w 536898"/>
                      <a:gd name="connsiteY3" fmla="*/ 1258348 h 5050172"/>
                      <a:gd name="connsiteX4" fmla="*/ 75501 w 536898"/>
                      <a:gd name="connsiteY4" fmla="*/ 1677798 h 5050172"/>
                      <a:gd name="connsiteX5" fmla="*/ 369115 w 536898"/>
                      <a:gd name="connsiteY5" fmla="*/ 2063692 h 5050172"/>
                      <a:gd name="connsiteX6" fmla="*/ 75501 w 536898"/>
                      <a:gd name="connsiteY6" fmla="*/ 2449585 h 5050172"/>
                      <a:gd name="connsiteX7" fmla="*/ 419449 w 536898"/>
                      <a:gd name="connsiteY7" fmla="*/ 2885813 h 5050172"/>
                      <a:gd name="connsiteX8" fmla="*/ 117446 w 536898"/>
                      <a:gd name="connsiteY8" fmla="*/ 3288484 h 5050172"/>
                      <a:gd name="connsiteX9" fmla="*/ 469783 w 536898"/>
                      <a:gd name="connsiteY9" fmla="*/ 3733101 h 5050172"/>
                      <a:gd name="connsiteX10" fmla="*/ 100668 w 536898"/>
                      <a:gd name="connsiteY10" fmla="*/ 4102216 h 5050172"/>
                      <a:gd name="connsiteX11" fmla="*/ 444616 w 536898"/>
                      <a:gd name="connsiteY11" fmla="*/ 4538444 h 5050172"/>
                      <a:gd name="connsiteX12" fmla="*/ 0 w 536898"/>
                      <a:gd name="connsiteY12" fmla="*/ 5050172 h 5050172"/>
                      <a:gd name="connsiteX0" fmla="*/ 100667 w 537068"/>
                      <a:gd name="connsiteY0" fmla="*/ 0 h 5050172"/>
                      <a:gd name="connsiteX1" fmla="*/ 536895 w 537068"/>
                      <a:gd name="connsiteY1" fmla="*/ 453005 h 5050172"/>
                      <a:gd name="connsiteX2" fmla="*/ 58723 w 537068"/>
                      <a:gd name="connsiteY2" fmla="*/ 864066 h 5050172"/>
                      <a:gd name="connsiteX3" fmla="*/ 427838 w 537068"/>
                      <a:gd name="connsiteY3" fmla="*/ 1258348 h 5050172"/>
                      <a:gd name="connsiteX4" fmla="*/ 75501 w 537068"/>
                      <a:gd name="connsiteY4" fmla="*/ 1677798 h 5050172"/>
                      <a:gd name="connsiteX5" fmla="*/ 369115 w 537068"/>
                      <a:gd name="connsiteY5" fmla="*/ 2063692 h 5050172"/>
                      <a:gd name="connsiteX6" fmla="*/ 75501 w 537068"/>
                      <a:gd name="connsiteY6" fmla="*/ 2449585 h 5050172"/>
                      <a:gd name="connsiteX7" fmla="*/ 419449 w 537068"/>
                      <a:gd name="connsiteY7" fmla="*/ 2885813 h 5050172"/>
                      <a:gd name="connsiteX8" fmla="*/ 117446 w 537068"/>
                      <a:gd name="connsiteY8" fmla="*/ 3288484 h 5050172"/>
                      <a:gd name="connsiteX9" fmla="*/ 469783 w 537068"/>
                      <a:gd name="connsiteY9" fmla="*/ 3733101 h 5050172"/>
                      <a:gd name="connsiteX10" fmla="*/ 100668 w 537068"/>
                      <a:gd name="connsiteY10" fmla="*/ 4102216 h 5050172"/>
                      <a:gd name="connsiteX11" fmla="*/ 444616 w 537068"/>
                      <a:gd name="connsiteY11" fmla="*/ 4538444 h 5050172"/>
                      <a:gd name="connsiteX12" fmla="*/ 0 w 537068"/>
                      <a:gd name="connsiteY12" fmla="*/ 5050172 h 5050172"/>
                      <a:gd name="connsiteX0" fmla="*/ 100667 w 495166"/>
                      <a:gd name="connsiteY0" fmla="*/ 0 h 5050172"/>
                      <a:gd name="connsiteX1" fmla="*/ 494950 w 495166"/>
                      <a:gd name="connsiteY1" fmla="*/ 461394 h 5050172"/>
                      <a:gd name="connsiteX2" fmla="*/ 58723 w 495166"/>
                      <a:gd name="connsiteY2" fmla="*/ 864066 h 5050172"/>
                      <a:gd name="connsiteX3" fmla="*/ 427838 w 495166"/>
                      <a:gd name="connsiteY3" fmla="*/ 1258348 h 5050172"/>
                      <a:gd name="connsiteX4" fmla="*/ 75501 w 495166"/>
                      <a:gd name="connsiteY4" fmla="*/ 1677798 h 5050172"/>
                      <a:gd name="connsiteX5" fmla="*/ 369115 w 495166"/>
                      <a:gd name="connsiteY5" fmla="*/ 2063692 h 5050172"/>
                      <a:gd name="connsiteX6" fmla="*/ 75501 w 495166"/>
                      <a:gd name="connsiteY6" fmla="*/ 2449585 h 5050172"/>
                      <a:gd name="connsiteX7" fmla="*/ 419449 w 495166"/>
                      <a:gd name="connsiteY7" fmla="*/ 2885813 h 5050172"/>
                      <a:gd name="connsiteX8" fmla="*/ 117446 w 495166"/>
                      <a:gd name="connsiteY8" fmla="*/ 3288484 h 5050172"/>
                      <a:gd name="connsiteX9" fmla="*/ 469783 w 495166"/>
                      <a:gd name="connsiteY9" fmla="*/ 3733101 h 5050172"/>
                      <a:gd name="connsiteX10" fmla="*/ 100668 w 495166"/>
                      <a:gd name="connsiteY10" fmla="*/ 4102216 h 5050172"/>
                      <a:gd name="connsiteX11" fmla="*/ 444616 w 495166"/>
                      <a:gd name="connsiteY11" fmla="*/ 4538444 h 5050172"/>
                      <a:gd name="connsiteX12" fmla="*/ 0 w 495166"/>
                      <a:gd name="connsiteY12" fmla="*/ 5050172 h 5050172"/>
                      <a:gd name="connsiteX0" fmla="*/ 100667 w 494950"/>
                      <a:gd name="connsiteY0" fmla="*/ 0 h 5050172"/>
                      <a:gd name="connsiteX1" fmla="*/ 494950 w 494950"/>
                      <a:gd name="connsiteY1" fmla="*/ 461394 h 5050172"/>
                      <a:gd name="connsiteX2" fmla="*/ 100668 w 494950"/>
                      <a:gd name="connsiteY2" fmla="*/ 855677 h 5050172"/>
                      <a:gd name="connsiteX3" fmla="*/ 427838 w 494950"/>
                      <a:gd name="connsiteY3" fmla="*/ 1258348 h 5050172"/>
                      <a:gd name="connsiteX4" fmla="*/ 75501 w 494950"/>
                      <a:gd name="connsiteY4" fmla="*/ 1677798 h 5050172"/>
                      <a:gd name="connsiteX5" fmla="*/ 369115 w 494950"/>
                      <a:gd name="connsiteY5" fmla="*/ 2063692 h 5050172"/>
                      <a:gd name="connsiteX6" fmla="*/ 75501 w 494950"/>
                      <a:gd name="connsiteY6" fmla="*/ 2449585 h 5050172"/>
                      <a:gd name="connsiteX7" fmla="*/ 419449 w 494950"/>
                      <a:gd name="connsiteY7" fmla="*/ 2885813 h 5050172"/>
                      <a:gd name="connsiteX8" fmla="*/ 117446 w 494950"/>
                      <a:gd name="connsiteY8" fmla="*/ 3288484 h 5050172"/>
                      <a:gd name="connsiteX9" fmla="*/ 469783 w 494950"/>
                      <a:gd name="connsiteY9" fmla="*/ 3733101 h 5050172"/>
                      <a:gd name="connsiteX10" fmla="*/ 100668 w 494950"/>
                      <a:gd name="connsiteY10" fmla="*/ 4102216 h 5050172"/>
                      <a:gd name="connsiteX11" fmla="*/ 444616 w 494950"/>
                      <a:gd name="connsiteY11" fmla="*/ 4538444 h 5050172"/>
                      <a:gd name="connsiteX12" fmla="*/ 0 w 494950"/>
                      <a:gd name="connsiteY12" fmla="*/ 5050172 h 5050172"/>
                      <a:gd name="connsiteX0" fmla="*/ 100667 w 495015"/>
                      <a:gd name="connsiteY0" fmla="*/ 0 h 5050172"/>
                      <a:gd name="connsiteX1" fmla="*/ 494950 w 495015"/>
                      <a:gd name="connsiteY1" fmla="*/ 461394 h 5050172"/>
                      <a:gd name="connsiteX2" fmla="*/ 134224 w 495015"/>
                      <a:gd name="connsiteY2" fmla="*/ 872455 h 5050172"/>
                      <a:gd name="connsiteX3" fmla="*/ 427838 w 495015"/>
                      <a:gd name="connsiteY3" fmla="*/ 1258348 h 5050172"/>
                      <a:gd name="connsiteX4" fmla="*/ 75501 w 495015"/>
                      <a:gd name="connsiteY4" fmla="*/ 1677798 h 5050172"/>
                      <a:gd name="connsiteX5" fmla="*/ 369115 w 495015"/>
                      <a:gd name="connsiteY5" fmla="*/ 2063692 h 5050172"/>
                      <a:gd name="connsiteX6" fmla="*/ 75501 w 495015"/>
                      <a:gd name="connsiteY6" fmla="*/ 2449585 h 5050172"/>
                      <a:gd name="connsiteX7" fmla="*/ 419449 w 495015"/>
                      <a:gd name="connsiteY7" fmla="*/ 2885813 h 5050172"/>
                      <a:gd name="connsiteX8" fmla="*/ 117446 w 495015"/>
                      <a:gd name="connsiteY8" fmla="*/ 3288484 h 5050172"/>
                      <a:gd name="connsiteX9" fmla="*/ 469783 w 495015"/>
                      <a:gd name="connsiteY9" fmla="*/ 3733101 h 5050172"/>
                      <a:gd name="connsiteX10" fmla="*/ 100668 w 495015"/>
                      <a:gd name="connsiteY10" fmla="*/ 4102216 h 5050172"/>
                      <a:gd name="connsiteX11" fmla="*/ 444616 w 495015"/>
                      <a:gd name="connsiteY11" fmla="*/ 4538444 h 5050172"/>
                      <a:gd name="connsiteX12" fmla="*/ 0 w 495015"/>
                      <a:gd name="connsiteY12" fmla="*/ 5050172 h 5050172"/>
                      <a:gd name="connsiteX0" fmla="*/ 100667 w 495311"/>
                      <a:gd name="connsiteY0" fmla="*/ 0 h 5050172"/>
                      <a:gd name="connsiteX1" fmla="*/ 494950 w 495311"/>
                      <a:gd name="connsiteY1" fmla="*/ 461394 h 5050172"/>
                      <a:gd name="connsiteX2" fmla="*/ 176168 w 495311"/>
                      <a:gd name="connsiteY2" fmla="*/ 880844 h 5050172"/>
                      <a:gd name="connsiteX3" fmla="*/ 427838 w 495311"/>
                      <a:gd name="connsiteY3" fmla="*/ 1258348 h 5050172"/>
                      <a:gd name="connsiteX4" fmla="*/ 75501 w 495311"/>
                      <a:gd name="connsiteY4" fmla="*/ 1677798 h 5050172"/>
                      <a:gd name="connsiteX5" fmla="*/ 369115 w 495311"/>
                      <a:gd name="connsiteY5" fmla="*/ 2063692 h 5050172"/>
                      <a:gd name="connsiteX6" fmla="*/ 75501 w 495311"/>
                      <a:gd name="connsiteY6" fmla="*/ 2449585 h 5050172"/>
                      <a:gd name="connsiteX7" fmla="*/ 419449 w 495311"/>
                      <a:gd name="connsiteY7" fmla="*/ 2885813 h 5050172"/>
                      <a:gd name="connsiteX8" fmla="*/ 117446 w 495311"/>
                      <a:gd name="connsiteY8" fmla="*/ 3288484 h 5050172"/>
                      <a:gd name="connsiteX9" fmla="*/ 469783 w 495311"/>
                      <a:gd name="connsiteY9" fmla="*/ 3733101 h 5050172"/>
                      <a:gd name="connsiteX10" fmla="*/ 100668 w 495311"/>
                      <a:gd name="connsiteY10" fmla="*/ 4102216 h 5050172"/>
                      <a:gd name="connsiteX11" fmla="*/ 444616 w 495311"/>
                      <a:gd name="connsiteY11" fmla="*/ 4538444 h 5050172"/>
                      <a:gd name="connsiteX12" fmla="*/ 0 w 495311"/>
                      <a:gd name="connsiteY12" fmla="*/ 5050172 h 5050172"/>
                      <a:gd name="connsiteX0" fmla="*/ 100667 w 494986"/>
                      <a:gd name="connsiteY0" fmla="*/ 0 h 5050172"/>
                      <a:gd name="connsiteX1" fmla="*/ 494950 w 494986"/>
                      <a:gd name="connsiteY1" fmla="*/ 461394 h 5050172"/>
                      <a:gd name="connsiteX2" fmla="*/ 125835 w 494986"/>
                      <a:gd name="connsiteY2" fmla="*/ 880844 h 5050172"/>
                      <a:gd name="connsiteX3" fmla="*/ 427838 w 494986"/>
                      <a:gd name="connsiteY3" fmla="*/ 1258348 h 5050172"/>
                      <a:gd name="connsiteX4" fmla="*/ 75501 w 494986"/>
                      <a:gd name="connsiteY4" fmla="*/ 1677798 h 5050172"/>
                      <a:gd name="connsiteX5" fmla="*/ 369115 w 494986"/>
                      <a:gd name="connsiteY5" fmla="*/ 2063692 h 5050172"/>
                      <a:gd name="connsiteX6" fmla="*/ 75501 w 494986"/>
                      <a:gd name="connsiteY6" fmla="*/ 2449585 h 5050172"/>
                      <a:gd name="connsiteX7" fmla="*/ 419449 w 494986"/>
                      <a:gd name="connsiteY7" fmla="*/ 2885813 h 5050172"/>
                      <a:gd name="connsiteX8" fmla="*/ 117446 w 494986"/>
                      <a:gd name="connsiteY8" fmla="*/ 3288484 h 5050172"/>
                      <a:gd name="connsiteX9" fmla="*/ 469783 w 494986"/>
                      <a:gd name="connsiteY9" fmla="*/ 3733101 h 5050172"/>
                      <a:gd name="connsiteX10" fmla="*/ 100668 w 494986"/>
                      <a:gd name="connsiteY10" fmla="*/ 4102216 h 5050172"/>
                      <a:gd name="connsiteX11" fmla="*/ 444616 w 494986"/>
                      <a:gd name="connsiteY11" fmla="*/ 4538444 h 5050172"/>
                      <a:gd name="connsiteX12" fmla="*/ 0 w 494986"/>
                      <a:gd name="connsiteY12" fmla="*/ 5050172 h 5050172"/>
                      <a:gd name="connsiteX0" fmla="*/ 100667 w 494988"/>
                      <a:gd name="connsiteY0" fmla="*/ 0 h 5050172"/>
                      <a:gd name="connsiteX1" fmla="*/ 494950 w 494988"/>
                      <a:gd name="connsiteY1" fmla="*/ 461394 h 5050172"/>
                      <a:gd name="connsiteX2" fmla="*/ 125835 w 494988"/>
                      <a:gd name="connsiteY2" fmla="*/ 880844 h 5050172"/>
                      <a:gd name="connsiteX3" fmla="*/ 427838 w 494988"/>
                      <a:gd name="connsiteY3" fmla="*/ 1258348 h 5050172"/>
                      <a:gd name="connsiteX4" fmla="*/ 75501 w 494988"/>
                      <a:gd name="connsiteY4" fmla="*/ 1677798 h 5050172"/>
                      <a:gd name="connsiteX5" fmla="*/ 369115 w 494988"/>
                      <a:gd name="connsiteY5" fmla="*/ 2063692 h 5050172"/>
                      <a:gd name="connsiteX6" fmla="*/ 75501 w 494988"/>
                      <a:gd name="connsiteY6" fmla="*/ 2449585 h 5050172"/>
                      <a:gd name="connsiteX7" fmla="*/ 419449 w 494988"/>
                      <a:gd name="connsiteY7" fmla="*/ 2885813 h 5050172"/>
                      <a:gd name="connsiteX8" fmla="*/ 117446 w 494988"/>
                      <a:gd name="connsiteY8" fmla="*/ 3288484 h 5050172"/>
                      <a:gd name="connsiteX9" fmla="*/ 469783 w 494988"/>
                      <a:gd name="connsiteY9" fmla="*/ 3733101 h 5050172"/>
                      <a:gd name="connsiteX10" fmla="*/ 100668 w 494988"/>
                      <a:gd name="connsiteY10" fmla="*/ 4102216 h 5050172"/>
                      <a:gd name="connsiteX11" fmla="*/ 444616 w 494988"/>
                      <a:gd name="connsiteY11" fmla="*/ 4538444 h 5050172"/>
                      <a:gd name="connsiteX12" fmla="*/ 0 w 494988"/>
                      <a:gd name="connsiteY12" fmla="*/ 5050172 h 5050172"/>
                      <a:gd name="connsiteX0" fmla="*/ 100667 w 503644"/>
                      <a:gd name="connsiteY0" fmla="*/ 0 h 5050172"/>
                      <a:gd name="connsiteX1" fmla="*/ 494950 w 503644"/>
                      <a:gd name="connsiteY1" fmla="*/ 461394 h 5050172"/>
                      <a:gd name="connsiteX2" fmla="*/ 125835 w 503644"/>
                      <a:gd name="connsiteY2" fmla="*/ 880844 h 5050172"/>
                      <a:gd name="connsiteX3" fmla="*/ 427838 w 503644"/>
                      <a:gd name="connsiteY3" fmla="*/ 1258348 h 5050172"/>
                      <a:gd name="connsiteX4" fmla="*/ 75501 w 503644"/>
                      <a:gd name="connsiteY4" fmla="*/ 1677798 h 5050172"/>
                      <a:gd name="connsiteX5" fmla="*/ 369115 w 503644"/>
                      <a:gd name="connsiteY5" fmla="*/ 2063692 h 5050172"/>
                      <a:gd name="connsiteX6" fmla="*/ 75501 w 503644"/>
                      <a:gd name="connsiteY6" fmla="*/ 2449585 h 5050172"/>
                      <a:gd name="connsiteX7" fmla="*/ 419449 w 503644"/>
                      <a:gd name="connsiteY7" fmla="*/ 2885813 h 5050172"/>
                      <a:gd name="connsiteX8" fmla="*/ 117446 w 503644"/>
                      <a:gd name="connsiteY8" fmla="*/ 3288484 h 5050172"/>
                      <a:gd name="connsiteX9" fmla="*/ 469783 w 503644"/>
                      <a:gd name="connsiteY9" fmla="*/ 3733101 h 5050172"/>
                      <a:gd name="connsiteX10" fmla="*/ 100668 w 503644"/>
                      <a:gd name="connsiteY10" fmla="*/ 4102216 h 5050172"/>
                      <a:gd name="connsiteX11" fmla="*/ 444616 w 503644"/>
                      <a:gd name="connsiteY11" fmla="*/ 4538444 h 5050172"/>
                      <a:gd name="connsiteX12" fmla="*/ 0 w 503644"/>
                      <a:gd name="connsiteY12" fmla="*/ 5050172 h 5050172"/>
                      <a:gd name="connsiteX0" fmla="*/ 100667 w 494988"/>
                      <a:gd name="connsiteY0" fmla="*/ 0 h 5050172"/>
                      <a:gd name="connsiteX1" fmla="*/ 494950 w 494988"/>
                      <a:gd name="connsiteY1" fmla="*/ 461394 h 5050172"/>
                      <a:gd name="connsiteX2" fmla="*/ 125835 w 494988"/>
                      <a:gd name="connsiteY2" fmla="*/ 880844 h 5050172"/>
                      <a:gd name="connsiteX3" fmla="*/ 427838 w 494988"/>
                      <a:gd name="connsiteY3" fmla="*/ 1258348 h 5050172"/>
                      <a:gd name="connsiteX4" fmla="*/ 75501 w 494988"/>
                      <a:gd name="connsiteY4" fmla="*/ 1677798 h 5050172"/>
                      <a:gd name="connsiteX5" fmla="*/ 369115 w 494988"/>
                      <a:gd name="connsiteY5" fmla="*/ 2063692 h 5050172"/>
                      <a:gd name="connsiteX6" fmla="*/ 75501 w 494988"/>
                      <a:gd name="connsiteY6" fmla="*/ 2449585 h 5050172"/>
                      <a:gd name="connsiteX7" fmla="*/ 419449 w 494988"/>
                      <a:gd name="connsiteY7" fmla="*/ 2885813 h 5050172"/>
                      <a:gd name="connsiteX8" fmla="*/ 117446 w 494988"/>
                      <a:gd name="connsiteY8" fmla="*/ 3288484 h 5050172"/>
                      <a:gd name="connsiteX9" fmla="*/ 469783 w 494988"/>
                      <a:gd name="connsiteY9" fmla="*/ 3733101 h 5050172"/>
                      <a:gd name="connsiteX10" fmla="*/ 100668 w 494988"/>
                      <a:gd name="connsiteY10" fmla="*/ 4102216 h 5050172"/>
                      <a:gd name="connsiteX11" fmla="*/ 444616 w 494988"/>
                      <a:gd name="connsiteY11" fmla="*/ 4538444 h 5050172"/>
                      <a:gd name="connsiteX12" fmla="*/ 0 w 494988"/>
                      <a:gd name="connsiteY12" fmla="*/ 5050172 h 5050172"/>
                      <a:gd name="connsiteX0" fmla="*/ 100667 w 494988"/>
                      <a:gd name="connsiteY0" fmla="*/ 0 h 5050172"/>
                      <a:gd name="connsiteX1" fmla="*/ 494950 w 494988"/>
                      <a:gd name="connsiteY1" fmla="*/ 461394 h 5050172"/>
                      <a:gd name="connsiteX2" fmla="*/ 125835 w 494988"/>
                      <a:gd name="connsiteY2" fmla="*/ 880844 h 5050172"/>
                      <a:gd name="connsiteX3" fmla="*/ 427838 w 494988"/>
                      <a:gd name="connsiteY3" fmla="*/ 1258348 h 5050172"/>
                      <a:gd name="connsiteX4" fmla="*/ 75501 w 494988"/>
                      <a:gd name="connsiteY4" fmla="*/ 1677798 h 5050172"/>
                      <a:gd name="connsiteX5" fmla="*/ 369115 w 494988"/>
                      <a:gd name="connsiteY5" fmla="*/ 2063692 h 5050172"/>
                      <a:gd name="connsiteX6" fmla="*/ 75501 w 494988"/>
                      <a:gd name="connsiteY6" fmla="*/ 2449585 h 5050172"/>
                      <a:gd name="connsiteX7" fmla="*/ 419449 w 494988"/>
                      <a:gd name="connsiteY7" fmla="*/ 2885813 h 5050172"/>
                      <a:gd name="connsiteX8" fmla="*/ 117446 w 494988"/>
                      <a:gd name="connsiteY8" fmla="*/ 3288484 h 5050172"/>
                      <a:gd name="connsiteX9" fmla="*/ 469783 w 494988"/>
                      <a:gd name="connsiteY9" fmla="*/ 3733101 h 5050172"/>
                      <a:gd name="connsiteX10" fmla="*/ 100668 w 494988"/>
                      <a:gd name="connsiteY10" fmla="*/ 4102216 h 5050172"/>
                      <a:gd name="connsiteX11" fmla="*/ 444616 w 494988"/>
                      <a:gd name="connsiteY11" fmla="*/ 4538444 h 5050172"/>
                      <a:gd name="connsiteX12" fmla="*/ 0 w 494988"/>
                      <a:gd name="connsiteY12" fmla="*/ 5050172 h 5050172"/>
                      <a:gd name="connsiteX0" fmla="*/ 100667 w 553704"/>
                      <a:gd name="connsiteY0" fmla="*/ 0 h 5050172"/>
                      <a:gd name="connsiteX1" fmla="*/ 553673 w 553704"/>
                      <a:gd name="connsiteY1" fmla="*/ 461394 h 5050172"/>
                      <a:gd name="connsiteX2" fmla="*/ 125835 w 553704"/>
                      <a:gd name="connsiteY2" fmla="*/ 880844 h 5050172"/>
                      <a:gd name="connsiteX3" fmla="*/ 427838 w 553704"/>
                      <a:gd name="connsiteY3" fmla="*/ 1258348 h 5050172"/>
                      <a:gd name="connsiteX4" fmla="*/ 75501 w 553704"/>
                      <a:gd name="connsiteY4" fmla="*/ 1677798 h 5050172"/>
                      <a:gd name="connsiteX5" fmla="*/ 369115 w 553704"/>
                      <a:gd name="connsiteY5" fmla="*/ 2063692 h 5050172"/>
                      <a:gd name="connsiteX6" fmla="*/ 75501 w 553704"/>
                      <a:gd name="connsiteY6" fmla="*/ 2449585 h 5050172"/>
                      <a:gd name="connsiteX7" fmla="*/ 419449 w 553704"/>
                      <a:gd name="connsiteY7" fmla="*/ 2885813 h 5050172"/>
                      <a:gd name="connsiteX8" fmla="*/ 117446 w 553704"/>
                      <a:gd name="connsiteY8" fmla="*/ 3288484 h 5050172"/>
                      <a:gd name="connsiteX9" fmla="*/ 469783 w 553704"/>
                      <a:gd name="connsiteY9" fmla="*/ 3733101 h 5050172"/>
                      <a:gd name="connsiteX10" fmla="*/ 100668 w 553704"/>
                      <a:gd name="connsiteY10" fmla="*/ 4102216 h 5050172"/>
                      <a:gd name="connsiteX11" fmla="*/ 444616 w 553704"/>
                      <a:gd name="connsiteY11" fmla="*/ 4538444 h 5050172"/>
                      <a:gd name="connsiteX12" fmla="*/ 0 w 553704"/>
                      <a:gd name="connsiteY12" fmla="*/ 5050172 h 5050172"/>
                      <a:gd name="connsiteX0" fmla="*/ 100667 w 511762"/>
                      <a:gd name="connsiteY0" fmla="*/ 0 h 5050172"/>
                      <a:gd name="connsiteX1" fmla="*/ 511728 w 511762"/>
                      <a:gd name="connsiteY1" fmla="*/ 436227 h 5050172"/>
                      <a:gd name="connsiteX2" fmla="*/ 125835 w 511762"/>
                      <a:gd name="connsiteY2" fmla="*/ 880844 h 5050172"/>
                      <a:gd name="connsiteX3" fmla="*/ 427838 w 511762"/>
                      <a:gd name="connsiteY3" fmla="*/ 1258348 h 5050172"/>
                      <a:gd name="connsiteX4" fmla="*/ 75501 w 511762"/>
                      <a:gd name="connsiteY4" fmla="*/ 1677798 h 5050172"/>
                      <a:gd name="connsiteX5" fmla="*/ 369115 w 511762"/>
                      <a:gd name="connsiteY5" fmla="*/ 2063692 h 5050172"/>
                      <a:gd name="connsiteX6" fmla="*/ 75501 w 511762"/>
                      <a:gd name="connsiteY6" fmla="*/ 2449585 h 5050172"/>
                      <a:gd name="connsiteX7" fmla="*/ 419449 w 511762"/>
                      <a:gd name="connsiteY7" fmla="*/ 2885813 h 5050172"/>
                      <a:gd name="connsiteX8" fmla="*/ 117446 w 511762"/>
                      <a:gd name="connsiteY8" fmla="*/ 3288484 h 5050172"/>
                      <a:gd name="connsiteX9" fmla="*/ 469783 w 511762"/>
                      <a:gd name="connsiteY9" fmla="*/ 3733101 h 5050172"/>
                      <a:gd name="connsiteX10" fmla="*/ 100668 w 511762"/>
                      <a:gd name="connsiteY10" fmla="*/ 4102216 h 5050172"/>
                      <a:gd name="connsiteX11" fmla="*/ 444616 w 511762"/>
                      <a:gd name="connsiteY11" fmla="*/ 4538444 h 5050172"/>
                      <a:gd name="connsiteX12" fmla="*/ 0 w 511762"/>
                      <a:gd name="connsiteY12" fmla="*/ 5050172 h 5050172"/>
                      <a:gd name="connsiteX0" fmla="*/ 100667 w 514184"/>
                      <a:gd name="connsiteY0" fmla="*/ 0 h 5050172"/>
                      <a:gd name="connsiteX1" fmla="*/ 511728 w 514184"/>
                      <a:gd name="connsiteY1" fmla="*/ 436227 h 5050172"/>
                      <a:gd name="connsiteX2" fmla="*/ 125835 w 514184"/>
                      <a:gd name="connsiteY2" fmla="*/ 880844 h 5050172"/>
                      <a:gd name="connsiteX3" fmla="*/ 427838 w 514184"/>
                      <a:gd name="connsiteY3" fmla="*/ 1258348 h 5050172"/>
                      <a:gd name="connsiteX4" fmla="*/ 75501 w 514184"/>
                      <a:gd name="connsiteY4" fmla="*/ 1677798 h 5050172"/>
                      <a:gd name="connsiteX5" fmla="*/ 369115 w 514184"/>
                      <a:gd name="connsiteY5" fmla="*/ 2063692 h 5050172"/>
                      <a:gd name="connsiteX6" fmla="*/ 75501 w 514184"/>
                      <a:gd name="connsiteY6" fmla="*/ 2449585 h 5050172"/>
                      <a:gd name="connsiteX7" fmla="*/ 419449 w 514184"/>
                      <a:gd name="connsiteY7" fmla="*/ 2885813 h 5050172"/>
                      <a:gd name="connsiteX8" fmla="*/ 117446 w 514184"/>
                      <a:gd name="connsiteY8" fmla="*/ 3288484 h 5050172"/>
                      <a:gd name="connsiteX9" fmla="*/ 469783 w 514184"/>
                      <a:gd name="connsiteY9" fmla="*/ 3733101 h 5050172"/>
                      <a:gd name="connsiteX10" fmla="*/ 100668 w 514184"/>
                      <a:gd name="connsiteY10" fmla="*/ 4102216 h 5050172"/>
                      <a:gd name="connsiteX11" fmla="*/ 444616 w 514184"/>
                      <a:gd name="connsiteY11" fmla="*/ 4538444 h 5050172"/>
                      <a:gd name="connsiteX12" fmla="*/ 0 w 514184"/>
                      <a:gd name="connsiteY12" fmla="*/ 5050172 h 5050172"/>
                      <a:gd name="connsiteX0" fmla="*/ 100667 w 530885"/>
                      <a:gd name="connsiteY0" fmla="*/ 0 h 5050172"/>
                      <a:gd name="connsiteX1" fmla="*/ 528506 w 530885"/>
                      <a:gd name="connsiteY1" fmla="*/ 461394 h 5050172"/>
                      <a:gd name="connsiteX2" fmla="*/ 125835 w 530885"/>
                      <a:gd name="connsiteY2" fmla="*/ 880844 h 5050172"/>
                      <a:gd name="connsiteX3" fmla="*/ 427838 w 530885"/>
                      <a:gd name="connsiteY3" fmla="*/ 1258348 h 5050172"/>
                      <a:gd name="connsiteX4" fmla="*/ 75501 w 530885"/>
                      <a:gd name="connsiteY4" fmla="*/ 1677798 h 5050172"/>
                      <a:gd name="connsiteX5" fmla="*/ 369115 w 530885"/>
                      <a:gd name="connsiteY5" fmla="*/ 2063692 h 5050172"/>
                      <a:gd name="connsiteX6" fmla="*/ 75501 w 530885"/>
                      <a:gd name="connsiteY6" fmla="*/ 2449585 h 5050172"/>
                      <a:gd name="connsiteX7" fmla="*/ 419449 w 530885"/>
                      <a:gd name="connsiteY7" fmla="*/ 2885813 h 5050172"/>
                      <a:gd name="connsiteX8" fmla="*/ 117446 w 530885"/>
                      <a:gd name="connsiteY8" fmla="*/ 3288484 h 5050172"/>
                      <a:gd name="connsiteX9" fmla="*/ 469783 w 530885"/>
                      <a:gd name="connsiteY9" fmla="*/ 3733101 h 5050172"/>
                      <a:gd name="connsiteX10" fmla="*/ 100668 w 530885"/>
                      <a:gd name="connsiteY10" fmla="*/ 4102216 h 5050172"/>
                      <a:gd name="connsiteX11" fmla="*/ 444616 w 530885"/>
                      <a:gd name="connsiteY11" fmla="*/ 4538444 h 5050172"/>
                      <a:gd name="connsiteX12" fmla="*/ 0 w 530885"/>
                      <a:gd name="connsiteY12" fmla="*/ 5050172 h 5050172"/>
                      <a:gd name="connsiteX0" fmla="*/ 100667 w 528539"/>
                      <a:gd name="connsiteY0" fmla="*/ 0 h 5050172"/>
                      <a:gd name="connsiteX1" fmla="*/ 528506 w 528539"/>
                      <a:gd name="connsiteY1" fmla="*/ 461394 h 5050172"/>
                      <a:gd name="connsiteX2" fmla="*/ 125835 w 528539"/>
                      <a:gd name="connsiteY2" fmla="*/ 880844 h 5050172"/>
                      <a:gd name="connsiteX3" fmla="*/ 427838 w 528539"/>
                      <a:gd name="connsiteY3" fmla="*/ 1258348 h 5050172"/>
                      <a:gd name="connsiteX4" fmla="*/ 75501 w 528539"/>
                      <a:gd name="connsiteY4" fmla="*/ 1677798 h 5050172"/>
                      <a:gd name="connsiteX5" fmla="*/ 369115 w 528539"/>
                      <a:gd name="connsiteY5" fmla="*/ 2063692 h 5050172"/>
                      <a:gd name="connsiteX6" fmla="*/ 75501 w 528539"/>
                      <a:gd name="connsiteY6" fmla="*/ 2449585 h 5050172"/>
                      <a:gd name="connsiteX7" fmla="*/ 419449 w 528539"/>
                      <a:gd name="connsiteY7" fmla="*/ 2885813 h 5050172"/>
                      <a:gd name="connsiteX8" fmla="*/ 117446 w 528539"/>
                      <a:gd name="connsiteY8" fmla="*/ 3288484 h 5050172"/>
                      <a:gd name="connsiteX9" fmla="*/ 469783 w 528539"/>
                      <a:gd name="connsiteY9" fmla="*/ 3733101 h 5050172"/>
                      <a:gd name="connsiteX10" fmla="*/ 100668 w 528539"/>
                      <a:gd name="connsiteY10" fmla="*/ 4102216 h 5050172"/>
                      <a:gd name="connsiteX11" fmla="*/ 444616 w 528539"/>
                      <a:gd name="connsiteY11" fmla="*/ 4538444 h 5050172"/>
                      <a:gd name="connsiteX12" fmla="*/ 0 w 528539"/>
                      <a:gd name="connsiteY12" fmla="*/ 5050172 h 5050172"/>
                      <a:gd name="connsiteX0" fmla="*/ 100667 w 511762"/>
                      <a:gd name="connsiteY0" fmla="*/ 0 h 5050172"/>
                      <a:gd name="connsiteX1" fmla="*/ 511728 w 511762"/>
                      <a:gd name="connsiteY1" fmla="*/ 436227 h 5050172"/>
                      <a:gd name="connsiteX2" fmla="*/ 125835 w 511762"/>
                      <a:gd name="connsiteY2" fmla="*/ 880844 h 5050172"/>
                      <a:gd name="connsiteX3" fmla="*/ 427838 w 511762"/>
                      <a:gd name="connsiteY3" fmla="*/ 1258348 h 5050172"/>
                      <a:gd name="connsiteX4" fmla="*/ 75501 w 511762"/>
                      <a:gd name="connsiteY4" fmla="*/ 1677798 h 5050172"/>
                      <a:gd name="connsiteX5" fmla="*/ 369115 w 511762"/>
                      <a:gd name="connsiteY5" fmla="*/ 2063692 h 5050172"/>
                      <a:gd name="connsiteX6" fmla="*/ 75501 w 511762"/>
                      <a:gd name="connsiteY6" fmla="*/ 2449585 h 5050172"/>
                      <a:gd name="connsiteX7" fmla="*/ 419449 w 511762"/>
                      <a:gd name="connsiteY7" fmla="*/ 2885813 h 5050172"/>
                      <a:gd name="connsiteX8" fmla="*/ 117446 w 511762"/>
                      <a:gd name="connsiteY8" fmla="*/ 3288484 h 5050172"/>
                      <a:gd name="connsiteX9" fmla="*/ 469783 w 511762"/>
                      <a:gd name="connsiteY9" fmla="*/ 3733101 h 5050172"/>
                      <a:gd name="connsiteX10" fmla="*/ 100668 w 511762"/>
                      <a:gd name="connsiteY10" fmla="*/ 4102216 h 5050172"/>
                      <a:gd name="connsiteX11" fmla="*/ 444616 w 511762"/>
                      <a:gd name="connsiteY11" fmla="*/ 4538444 h 5050172"/>
                      <a:gd name="connsiteX12" fmla="*/ 0 w 511762"/>
                      <a:gd name="connsiteY12" fmla="*/ 5050172 h 5050172"/>
                      <a:gd name="connsiteX0" fmla="*/ 100667 w 511762"/>
                      <a:gd name="connsiteY0" fmla="*/ 0 h 5050172"/>
                      <a:gd name="connsiteX1" fmla="*/ 511728 w 511762"/>
                      <a:gd name="connsiteY1" fmla="*/ 436227 h 5050172"/>
                      <a:gd name="connsiteX2" fmla="*/ 125835 w 511762"/>
                      <a:gd name="connsiteY2" fmla="*/ 880844 h 5050172"/>
                      <a:gd name="connsiteX3" fmla="*/ 427838 w 511762"/>
                      <a:gd name="connsiteY3" fmla="*/ 1258348 h 5050172"/>
                      <a:gd name="connsiteX4" fmla="*/ 75501 w 511762"/>
                      <a:gd name="connsiteY4" fmla="*/ 1677798 h 5050172"/>
                      <a:gd name="connsiteX5" fmla="*/ 369115 w 511762"/>
                      <a:gd name="connsiteY5" fmla="*/ 2063692 h 5050172"/>
                      <a:gd name="connsiteX6" fmla="*/ 75501 w 511762"/>
                      <a:gd name="connsiteY6" fmla="*/ 2449585 h 5050172"/>
                      <a:gd name="connsiteX7" fmla="*/ 419449 w 511762"/>
                      <a:gd name="connsiteY7" fmla="*/ 2885813 h 5050172"/>
                      <a:gd name="connsiteX8" fmla="*/ 117446 w 511762"/>
                      <a:gd name="connsiteY8" fmla="*/ 3288484 h 5050172"/>
                      <a:gd name="connsiteX9" fmla="*/ 469783 w 511762"/>
                      <a:gd name="connsiteY9" fmla="*/ 3733101 h 5050172"/>
                      <a:gd name="connsiteX10" fmla="*/ 83890 w 511762"/>
                      <a:gd name="connsiteY10" fmla="*/ 4118994 h 5050172"/>
                      <a:gd name="connsiteX11" fmla="*/ 444616 w 511762"/>
                      <a:gd name="connsiteY11" fmla="*/ 4538444 h 5050172"/>
                      <a:gd name="connsiteX12" fmla="*/ 0 w 511762"/>
                      <a:gd name="connsiteY12" fmla="*/ 5050172 h 5050172"/>
                      <a:gd name="connsiteX0" fmla="*/ 100667 w 511762"/>
                      <a:gd name="connsiteY0" fmla="*/ 0 h 5050172"/>
                      <a:gd name="connsiteX1" fmla="*/ 511728 w 511762"/>
                      <a:gd name="connsiteY1" fmla="*/ 436227 h 5050172"/>
                      <a:gd name="connsiteX2" fmla="*/ 125835 w 511762"/>
                      <a:gd name="connsiteY2" fmla="*/ 880844 h 5050172"/>
                      <a:gd name="connsiteX3" fmla="*/ 427838 w 511762"/>
                      <a:gd name="connsiteY3" fmla="*/ 1258348 h 5050172"/>
                      <a:gd name="connsiteX4" fmla="*/ 75501 w 511762"/>
                      <a:gd name="connsiteY4" fmla="*/ 1677798 h 5050172"/>
                      <a:gd name="connsiteX5" fmla="*/ 369115 w 511762"/>
                      <a:gd name="connsiteY5" fmla="*/ 2063692 h 5050172"/>
                      <a:gd name="connsiteX6" fmla="*/ 75501 w 511762"/>
                      <a:gd name="connsiteY6" fmla="*/ 2449585 h 5050172"/>
                      <a:gd name="connsiteX7" fmla="*/ 419449 w 511762"/>
                      <a:gd name="connsiteY7" fmla="*/ 2885813 h 5050172"/>
                      <a:gd name="connsiteX8" fmla="*/ 117446 w 511762"/>
                      <a:gd name="connsiteY8" fmla="*/ 3288484 h 5050172"/>
                      <a:gd name="connsiteX9" fmla="*/ 469783 w 511762"/>
                      <a:gd name="connsiteY9" fmla="*/ 3733101 h 5050172"/>
                      <a:gd name="connsiteX10" fmla="*/ 83890 w 511762"/>
                      <a:gd name="connsiteY10" fmla="*/ 4118994 h 5050172"/>
                      <a:gd name="connsiteX11" fmla="*/ 453005 w 511762"/>
                      <a:gd name="connsiteY11" fmla="*/ 4563611 h 5050172"/>
                      <a:gd name="connsiteX12" fmla="*/ 0 w 511762"/>
                      <a:gd name="connsiteY12" fmla="*/ 5050172 h 5050172"/>
                      <a:gd name="connsiteX0" fmla="*/ 100667 w 511762"/>
                      <a:gd name="connsiteY0" fmla="*/ 0 h 5050172"/>
                      <a:gd name="connsiteX1" fmla="*/ 511728 w 511762"/>
                      <a:gd name="connsiteY1" fmla="*/ 436227 h 5050172"/>
                      <a:gd name="connsiteX2" fmla="*/ 125835 w 511762"/>
                      <a:gd name="connsiteY2" fmla="*/ 880844 h 5050172"/>
                      <a:gd name="connsiteX3" fmla="*/ 427838 w 511762"/>
                      <a:gd name="connsiteY3" fmla="*/ 1258348 h 5050172"/>
                      <a:gd name="connsiteX4" fmla="*/ 75501 w 511762"/>
                      <a:gd name="connsiteY4" fmla="*/ 1677798 h 5050172"/>
                      <a:gd name="connsiteX5" fmla="*/ 369115 w 511762"/>
                      <a:gd name="connsiteY5" fmla="*/ 2063692 h 5050172"/>
                      <a:gd name="connsiteX6" fmla="*/ 75501 w 511762"/>
                      <a:gd name="connsiteY6" fmla="*/ 2449585 h 5050172"/>
                      <a:gd name="connsiteX7" fmla="*/ 419449 w 511762"/>
                      <a:gd name="connsiteY7" fmla="*/ 2885813 h 5050172"/>
                      <a:gd name="connsiteX8" fmla="*/ 117446 w 511762"/>
                      <a:gd name="connsiteY8" fmla="*/ 3288484 h 5050172"/>
                      <a:gd name="connsiteX9" fmla="*/ 469783 w 511762"/>
                      <a:gd name="connsiteY9" fmla="*/ 3733101 h 5050172"/>
                      <a:gd name="connsiteX10" fmla="*/ 83890 w 511762"/>
                      <a:gd name="connsiteY10" fmla="*/ 4118994 h 5050172"/>
                      <a:gd name="connsiteX11" fmla="*/ 453005 w 511762"/>
                      <a:gd name="connsiteY11" fmla="*/ 4563611 h 5050172"/>
                      <a:gd name="connsiteX12" fmla="*/ 0 w 511762"/>
                      <a:gd name="connsiteY12" fmla="*/ 5050172 h 5050172"/>
                      <a:gd name="connsiteX0" fmla="*/ 100667 w 511762"/>
                      <a:gd name="connsiteY0" fmla="*/ 0 h 5050172"/>
                      <a:gd name="connsiteX1" fmla="*/ 511728 w 511762"/>
                      <a:gd name="connsiteY1" fmla="*/ 436227 h 5050172"/>
                      <a:gd name="connsiteX2" fmla="*/ 125835 w 511762"/>
                      <a:gd name="connsiteY2" fmla="*/ 880844 h 5050172"/>
                      <a:gd name="connsiteX3" fmla="*/ 427838 w 511762"/>
                      <a:gd name="connsiteY3" fmla="*/ 1258348 h 5050172"/>
                      <a:gd name="connsiteX4" fmla="*/ 75501 w 511762"/>
                      <a:gd name="connsiteY4" fmla="*/ 1677798 h 5050172"/>
                      <a:gd name="connsiteX5" fmla="*/ 369115 w 511762"/>
                      <a:gd name="connsiteY5" fmla="*/ 2063692 h 5050172"/>
                      <a:gd name="connsiteX6" fmla="*/ 75501 w 511762"/>
                      <a:gd name="connsiteY6" fmla="*/ 2449585 h 5050172"/>
                      <a:gd name="connsiteX7" fmla="*/ 419449 w 511762"/>
                      <a:gd name="connsiteY7" fmla="*/ 2885813 h 5050172"/>
                      <a:gd name="connsiteX8" fmla="*/ 117446 w 511762"/>
                      <a:gd name="connsiteY8" fmla="*/ 3288484 h 5050172"/>
                      <a:gd name="connsiteX9" fmla="*/ 469783 w 511762"/>
                      <a:gd name="connsiteY9" fmla="*/ 3733101 h 5050172"/>
                      <a:gd name="connsiteX10" fmla="*/ 83890 w 511762"/>
                      <a:gd name="connsiteY10" fmla="*/ 4118994 h 5050172"/>
                      <a:gd name="connsiteX11" fmla="*/ 453005 w 511762"/>
                      <a:gd name="connsiteY11" fmla="*/ 4563611 h 5050172"/>
                      <a:gd name="connsiteX12" fmla="*/ 0 w 511762"/>
                      <a:gd name="connsiteY12" fmla="*/ 5050172 h 5050172"/>
                      <a:gd name="connsiteX0" fmla="*/ 100667 w 511762"/>
                      <a:gd name="connsiteY0" fmla="*/ 0 h 5050172"/>
                      <a:gd name="connsiteX1" fmla="*/ 511728 w 511762"/>
                      <a:gd name="connsiteY1" fmla="*/ 436227 h 5050172"/>
                      <a:gd name="connsiteX2" fmla="*/ 125835 w 511762"/>
                      <a:gd name="connsiteY2" fmla="*/ 880844 h 5050172"/>
                      <a:gd name="connsiteX3" fmla="*/ 427838 w 511762"/>
                      <a:gd name="connsiteY3" fmla="*/ 1258348 h 5050172"/>
                      <a:gd name="connsiteX4" fmla="*/ 75501 w 511762"/>
                      <a:gd name="connsiteY4" fmla="*/ 1677798 h 5050172"/>
                      <a:gd name="connsiteX5" fmla="*/ 369115 w 511762"/>
                      <a:gd name="connsiteY5" fmla="*/ 2063692 h 5050172"/>
                      <a:gd name="connsiteX6" fmla="*/ 75501 w 511762"/>
                      <a:gd name="connsiteY6" fmla="*/ 2449585 h 5050172"/>
                      <a:gd name="connsiteX7" fmla="*/ 419449 w 511762"/>
                      <a:gd name="connsiteY7" fmla="*/ 2885813 h 5050172"/>
                      <a:gd name="connsiteX8" fmla="*/ 117446 w 511762"/>
                      <a:gd name="connsiteY8" fmla="*/ 3288484 h 5050172"/>
                      <a:gd name="connsiteX9" fmla="*/ 419449 w 511762"/>
                      <a:gd name="connsiteY9" fmla="*/ 3716323 h 5050172"/>
                      <a:gd name="connsiteX10" fmla="*/ 83890 w 511762"/>
                      <a:gd name="connsiteY10" fmla="*/ 4118994 h 5050172"/>
                      <a:gd name="connsiteX11" fmla="*/ 453005 w 511762"/>
                      <a:gd name="connsiteY11" fmla="*/ 4563611 h 5050172"/>
                      <a:gd name="connsiteX12" fmla="*/ 0 w 511762"/>
                      <a:gd name="connsiteY12" fmla="*/ 5050172 h 5050172"/>
                      <a:gd name="connsiteX0" fmla="*/ 117445 w 511731"/>
                      <a:gd name="connsiteY0" fmla="*/ 0 h 5092117"/>
                      <a:gd name="connsiteX1" fmla="*/ 511728 w 511731"/>
                      <a:gd name="connsiteY1" fmla="*/ 478172 h 5092117"/>
                      <a:gd name="connsiteX2" fmla="*/ 125835 w 511731"/>
                      <a:gd name="connsiteY2" fmla="*/ 922789 h 5092117"/>
                      <a:gd name="connsiteX3" fmla="*/ 427838 w 511731"/>
                      <a:gd name="connsiteY3" fmla="*/ 1300293 h 5092117"/>
                      <a:gd name="connsiteX4" fmla="*/ 75501 w 511731"/>
                      <a:gd name="connsiteY4" fmla="*/ 1719743 h 5092117"/>
                      <a:gd name="connsiteX5" fmla="*/ 369115 w 511731"/>
                      <a:gd name="connsiteY5" fmla="*/ 2105637 h 5092117"/>
                      <a:gd name="connsiteX6" fmla="*/ 75501 w 511731"/>
                      <a:gd name="connsiteY6" fmla="*/ 2491530 h 5092117"/>
                      <a:gd name="connsiteX7" fmla="*/ 419449 w 511731"/>
                      <a:gd name="connsiteY7" fmla="*/ 2927758 h 5092117"/>
                      <a:gd name="connsiteX8" fmla="*/ 117446 w 511731"/>
                      <a:gd name="connsiteY8" fmla="*/ 3330429 h 5092117"/>
                      <a:gd name="connsiteX9" fmla="*/ 419449 w 511731"/>
                      <a:gd name="connsiteY9" fmla="*/ 3758268 h 5092117"/>
                      <a:gd name="connsiteX10" fmla="*/ 83890 w 511731"/>
                      <a:gd name="connsiteY10" fmla="*/ 4160939 h 5092117"/>
                      <a:gd name="connsiteX11" fmla="*/ 453005 w 511731"/>
                      <a:gd name="connsiteY11" fmla="*/ 4605556 h 5092117"/>
                      <a:gd name="connsiteX12" fmla="*/ 0 w 511731"/>
                      <a:gd name="connsiteY12" fmla="*/ 5092117 h 5092117"/>
                      <a:gd name="connsiteX0" fmla="*/ 92278 w 511789"/>
                      <a:gd name="connsiteY0" fmla="*/ 0 h 5066950"/>
                      <a:gd name="connsiteX1" fmla="*/ 511728 w 511789"/>
                      <a:gd name="connsiteY1" fmla="*/ 453005 h 5066950"/>
                      <a:gd name="connsiteX2" fmla="*/ 125835 w 511789"/>
                      <a:gd name="connsiteY2" fmla="*/ 897622 h 5066950"/>
                      <a:gd name="connsiteX3" fmla="*/ 427838 w 511789"/>
                      <a:gd name="connsiteY3" fmla="*/ 1275126 h 5066950"/>
                      <a:gd name="connsiteX4" fmla="*/ 75501 w 511789"/>
                      <a:gd name="connsiteY4" fmla="*/ 1694576 h 5066950"/>
                      <a:gd name="connsiteX5" fmla="*/ 369115 w 511789"/>
                      <a:gd name="connsiteY5" fmla="*/ 2080470 h 5066950"/>
                      <a:gd name="connsiteX6" fmla="*/ 75501 w 511789"/>
                      <a:gd name="connsiteY6" fmla="*/ 2466363 h 5066950"/>
                      <a:gd name="connsiteX7" fmla="*/ 419449 w 511789"/>
                      <a:gd name="connsiteY7" fmla="*/ 2902591 h 5066950"/>
                      <a:gd name="connsiteX8" fmla="*/ 117446 w 511789"/>
                      <a:gd name="connsiteY8" fmla="*/ 3305262 h 5066950"/>
                      <a:gd name="connsiteX9" fmla="*/ 419449 w 511789"/>
                      <a:gd name="connsiteY9" fmla="*/ 3733101 h 5066950"/>
                      <a:gd name="connsiteX10" fmla="*/ 83890 w 511789"/>
                      <a:gd name="connsiteY10" fmla="*/ 4135772 h 5066950"/>
                      <a:gd name="connsiteX11" fmla="*/ 453005 w 511789"/>
                      <a:gd name="connsiteY11" fmla="*/ 4580389 h 5066950"/>
                      <a:gd name="connsiteX12" fmla="*/ 0 w 511789"/>
                      <a:gd name="connsiteY12" fmla="*/ 5066950 h 5066950"/>
                      <a:gd name="connsiteX0" fmla="*/ 92278 w 503401"/>
                      <a:gd name="connsiteY0" fmla="*/ 0 h 5066950"/>
                      <a:gd name="connsiteX1" fmla="*/ 503339 w 503401"/>
                      <a:gd name="connsiteY1" fmla="*/ 444616 h 5066950"/>
                      <a:gd name="connsiteX2" fmla="*/ 125835 w 503401"/>
                      <a:gd name="connsiteY2" fmla="*/ 897622 h 5066950"/>
                      <a:gd name="connsiteX3" fmla="*/ 427838 w 503401"/>
                      <a:gd name="connsiteY3" fmla="*/ 1275126 h 5066950"/>
                      <a:gd name="connsiteX4" fmla="*/ 75501 w 503401"/>
                      <a:gd name="connsiteY4" fmla="*/ 1694576 h 5066950"/>
                      <a:gd name="connsiteX5" fmla="*/ 369115 w 503401"/>
                      <a:gd name="connsiteY5" fmla="*/ 2080470 h 5066950"/>
                      <a:gd name="connsiteX6" fmla="*/ 75501 w 503401"/>
                      <a:gd name="connsiteY6" fmla="*/ 2466363 h 5066950"/>
                      <a:gd name="connsiteX7" fmla="*/ 419449 w 503401"/>
                      <a:gd name="connsiteY7" fmla="*/ 2902591 h 5066950"/>
                      <a:gd name="connsiteX8" fmla="*/ 117446 w 503401"/>
                      <a:gd name="connsiteY8" fmla="*/ 3305262 h 5066950"/>
                      <a:gd name="connsiteX9" fmla="*/ 419449 w 503401"/>
                      <a:gd name="connsiteY9" fmla="*/ 3733101 h 5066950"/>
                      <a:gd name="connsiteX10" fmla="*/ 83890 w 503401"/>
                      <a:gd name="connsiteY10" fmla="*/ 4135772 h 5066950"/>
                      <a:gd name="connsiteX11" fmla="*/ 453005 w 503401"/>
                      <a:gd name="connsiteY11" fmla="*/ 4580389 h 5066950"/>
                      <a:gd name="connsiteX12" fmla="*/ 0 w 503401"/>
                      <a:gd name="connsiteY12" fmla="*/ 5066950 h 5066950"/>
                      <a:gd name="connsiteX0" fmla="*/ 92278 w 508454"/>
                      <a:gd name="connsiteY0" fmla="*/ 0 h 5066950"/>
                      <a:gd name="connsiteX1" fmla="*/ 503339 w 508454"/>
                      <a:gd name="connsiteY1" fmla="*/ 444616 h 5066950"/>
                      <a:gd name="connsiteX2" fmla="*/ 125835 w 508454"/>
                      <a:gd name="connsiteY2" fmla="*/ 897622 h 5066950"/>
                      <a:gd name="connsiteX3" fmla="*/ 427838 w 508454"/>
                      <a:gd name="connsiteY3" fmla="*/ 1275126 h 5066950"/>
                      <a:gd name="connsiteX4" fmla="*/ 75501 w 508454"/>
                      <a:gd name="connsiteY4" fmla="*/ 1694576 h 5066950"/>
                      <a:gd name="connsiteX5" fmla="*/ 369115 w 508454"/>
                      <a:gd name="connsiteY5" fmla="*/ 2080470 h 5066950"/>
                      <a:gd name="connsiteX6" fmla="*/ 75501 w 508454"/>
                      <a:gd name="connsiteY6" fmla="*/ 2466363 h 5066950"/>
                      <a:gd name="connsiteX7" fmla="*/ 419449 w 508454"/>
                      <a:gd name="connsiteY7" fmla="*/ 2902591 h 5066950"/>
                      <a:gd name="connsiteX8" fmla="*/ 117446 w 508454"/>
                      <a:gd name="connsiteY8" fmla="*/ 3305262 h 5066950"/>
                      <a:gd name="connsiteX9" fmla="*/ 419449 w 508454"/>
                      <a:gd name="connsiteY9" fmla="*/ 3733101 h 5066950"/>
                      <a:gd name="connsiteX10" fmla="*/ 83890 w 508454"/>
                      <a:gd name="connsiteY10" fmla="*/ 4135772 h 5066950"/>
                      <a:gd name="connsiteX11" fmla="*/ 453005 w 508454"/>
                      <a:gd name="connsiteY11" fmla="*/ 4580389 h 5066950"/>
                      <a:gd name="connsiteX12" fmla="*/ 0 w 508454"/>
                      <a:gd name="connsiteY12" fmla="*/ 5066950 h 5066950"/>
                      <a:gd name="connsiteX0" fmla="*/ 92278 w 503716"/>
                      <a:gd name="connsiteY0" fmla="*/ 0 h 5066950"/>
                      <a:gd name="connsiteX1" fmla="*/ 503339 w 503716"/>
                      <a:gd name="connsiteY1" fmla="*/ 444616 h 5066950"/>
                      <a:gd name="connsiteX2" fmla="*/ 125835 w 503716"/>
                      <a:gd name="connsiteY2" fmla="*/ 897622 h 5066950"/>
                      <a:gd name="connsiteX3" fmla="*/ 427838 w 503716"/>
                      <a:gd name="connsiteY3" fmla="*/ 1275126 h 5066950"/>
                      <a:gd name="connsiteX4" fmla="*/ 75501 w 503716"/>
                      <a:gd name="connsiteY4" fmla="*/ 1694576 h 5066950"/>
                      <a:gd name="connsiteX5" fmla="*/ 369115 w 503716"/>
                      <a:gd name="connsiteY5" fmla="*/ 2080470 h 5066950"/>
                      <a:gd name="connsiteX6" fmla="*/ 75501 w 503716"/>
                      <a:gd name="connsiteY6" fmla="*/ 2466363 h 5066950"/>
                      <a:gd name="connsiteX7" fmla="*/ 419449 w 503716"/>
                      <a:gd name="connsiteY7" fmla="*/ 2902591 h 5066950"/>
                      <a:gd name="connsiteX8" fmla="*/ 117446 w 503716"/>
                      <a:gd name="connsiteY8" fmla="*/ 3305262 h 5066950"/>
                      <a:gd name="connsiteX9" fmla="*/ 419449 w 503716"/>
                      <a:gd name="connsiteY9" fmla="*/ 3733101 h 5066950"/>
                      <a:gd name="connsiteX10" fmla="*/ 83890 w 503716"/>
                      <a:gd name="connsiteY10" fmla="*/ 4135772 h 5066950"/>
                      <a:gd name="connsiteX11" fmla="*/ 453005 w 503716"/>
                      <a:gd name="connsiteY11" fmla="*/ 4580389 h 5066950"/>
                      <a:gd name="connsiteX12" fmla="*/ 0 w 503716"/>
                      <a:gd name="connsiteY12" fmla="*/ 5066950 h 5066950"/>
                      <a:gd name="connsiteX0" fmla="*/ 92278 w 503438"/>
                      <a:gd name="connsiteY0" fmla="*/ 0 h 5066950"/>
                      <a:gd name="connsiteX1" fmla="*/ 503339 w 503438"/>
                      <a:gd name="connsiteY1" fmla="*/ 444616 h 5066950"/>
                      <a:gd name="connsiteX2" fmla="*/ 134223 w 503438"/>
                      <a:gd name="connsiteY2" fmla="*/ 889233 h 5066950"/>
                      <a:gd name="connsiteX3" fmla="*/ 427838 w 503438"/>
                      <a:gd name="connsiteY3" fmla="*/ 1275126 h 5066950"/>
                      <a:gd name="connsiteX4" fmla="*/ 75501 w 503438"/>
                      <a:gd name="connsiteY4" fmla="*/ 1694576 h 5066950"/>
                      <a:gd name="connsiteX5" fmla="*/ 369115 w 503438"/>
                      <a:gd name="connsiteY5" fmla="*/ 2080470 h 5066950"/>
                      <a:gd name="connsiteX6" fmla="*/ 75501 w 503438"/>
                      <a:gd name="connsiteY6" fmla="*/ 2466363 h 5066950"/>
                      <a:gd name="connsiteX7" fmla="*/ 419449 w 503438"/>
                      <a:gd name="connsiteY7" fmla="*/ 2902591 h 5066950"/>
                      <a:gd name="connsiteX8" fmla="*/ 117446 w 503438"/>
                      <a:gd name="connsiteY8" fmla="*/ 3305262 h 5066950"/>
                      <a:gd name="connsiteX9" fmla="*/ 419449 w 503438"/>
                      <a:gd name="connsiteY9" fmla="*/ 3733101 h 5066950"/>
                      <a:gd name="connsiteX10" fmla="*/ 83890 w 503438"/>
                      <a:gd name="connsiteY10" fmla="*/ 4135772 h 5066950"/>
                      <a:gd name="connsiteX11" fmla="*/ 453005 w 503438"/>
                      <a:gd name="connsiteY11" fmla="*/ 4580389 h 5066950"/>
                      <a:gd name="connsiteX12" fmla="*/ 0 w 503438"/>
                      <a:gd name="connsiteY12" fmla="*/ 5066950 h 5066950"/>
                      <a:gd name="connsiteX0" fmla="*/ 92278 w 503436"/>
                      <a:gd name="connsiteY0" fmla="*/ 0 h 5066950"/>
                      <a:gd name="connsiteX1" fmla="*/ 503339 w 503436"/>
                      <a:gd name="connsiteY1" fmla="*/ 444616 h 5066950"/>
                      <a:gd name="connsiteX2" fmla="*/ 134223 w 503436"/>
                      <a:gd name="connsiteY2" fmla="*/ 889233 h 5066950"/>
                      <a:gd name="connsiteX3" fmla="*/ 427838 w 503436"/>
                      <a:gd name="connsiteY3" fmla="*/ 1275126 h 5066950"/>
                      <a:gd name="connsiteX4" fmla="*/ 75501 w 503436"/>
                      <a:gd name="connsiteY4" fmla="*/ 1694576 h 5066950"/>
                      <a:gd name="connsiteX5" fmla="*/ 369115 w 503436"/>
                      <a:gd name="connsiteY5" fmla="*/ 2080470 h 5066950"/>
                      <a:gd name="connsiteX6" fmla="*/ 75501 w 503436"/>
                      <a:gd name="connsiteY6" fmla="*/ 2466363 h 5066950"/>
                      <a:gd name="connsiteX7" fmla="*/ 419449 w 503436"/>
                      <a:gd name="connsiteY7" fmla="*/ 2902591 h 5066950"/>
                      <a:gd name="connsiteX8" fmla="*/ 117446 w 503436"/>
                      <a:gd name="connsiteY8" fmla="*/ 3305262 h 5066950"/>
                      <a:gd name="connsiteX9" fmla="*/ 419449 w 503436"/>
                      <a:gd name="connsiteY9" fmla="*/ 3733101 h 5066950"/>
                      <a:gd name="connsiteX10" fmla="*/ 83890 w 503436"/>
                      <a:gd name="connsiteY10" fmla="*/ 4135772 h 5066950"/>
                      <a:gd name="connsiteX11" fmla="*/ 453005 w 503436"/>
                      <a:gd name="connsiteY11" fmla="*/ 4580389 h 5066950"/>
                      <a:gd name="connsiteX12" fmla="*/ 0 w 503436"/>
                      <a:gd name="connsiteY12" fmla="*/ 5066950 h 5066950"/>
                      <a:gd name="connsiteX0" fmla="*/ 92278 w 504386"/>
                      <a:gd name="connsiteY0" fmla="*/ 0 h 5066950"/>
                      <a:gd name="connsiteX1" fmla="*/ 503339 w 504386"/>
                      <a:gd name="connsiteY1" fmla="*/ 444616 h 5066950"/>
                      <a:gd name="connsiteX2" fmla="*/ 134223 w 504386"/>
                      <a:gd name="connsiteY2" fmla="*/ 889233 h 5066950"/>
                      <a:gd name="connsiteX3" fmla="*/ 427838 w 504386"/>
                      <a:gd name="connsiteY3" fmla="*/ 1275126 h 5066950"/>
                      <a:gd name="connsiteX4" fmla="*/ 75501 w 504386"/>
                      <a:gd name="connsiteY4" fmla="*/ 1694576 h 5066950"/>
                      <a:gd name="connsiteX5" fmla="*/ 369115 w 504386"/>
                      <a:gd name="connsiteY5" fmla="*/ 2080470 h 5066950"/>
                      <a:gd name="connsiteX6" fmla="*/ 75501 w 504386"/>
                      <a:gd name="connsiteY6" fmla="*/ 2466363 h 5066950"/>
                      <a:gd name="connsiteX7" fmla="*/ 419449 w 504386"/>
                      <a:gd name="connsiteY7" fmla="*/ 2902591 h 5066950"/>
                      <a:gd name="connsiteX8" fmla="*/ 117446 w 504386"/>
                      <a:gd name="connsiteY8" fmla="*/ 3305262 h 5066950"/>
                      <a:gd name="connsiteX9" fmla="*/ 419449 w 504386"/>
                      <a:gd name="connsiteY9" fmla="*/ 3733101 h 5066950"/>
                      <a:gd name="connsiteX10" fmla="*/ 83890 w 504386"/>
                      <a:gd name="connsiteY10" fmla="*/ 4135772 h 5066950"/>
                      <a:gd name="connsiteX11" fmla="*/ 453005 w 504386"/>
                      <a:gd name="connsiteY11" fmla="*/ 4580389 h 5066950"/>
                      <a:gd name="connsiteX12" fmla="*/ 0 w 504386"/>
                      <a:gd name="connsiteY12" fmla="*/ 5066950 h 5066950"/>
                      <a:gd name="connsiteX0" fmla="*/ 92278 w 503436"/>
                      <a:gd name="connsiteY0" fmla="*/ 0 h 5066950"/>
                      <a:gd name="connsiteX1" fmla="*/ 503339 w 503436"/>
                      <a:gd name="connsiteY1" fmla="*/ 444616 h 5066950"/>
                      <a:gd name="connsiteX2" fmla="*/ 134223 w 503436"/>
                      <a:gd name="connsiteY2" fmla="*/ 889233 h 5066950"/>
                      <a:gd name="connsiteX3" fmla="*/ 427838 w 503436"/>
                      <a:gd name="connsiteY3" fmla="*/ 1275126 h 5066950"/>
                      <a:gd name="connsiteX4" fmla="*/ 75501 w 503436"/>
                      <a:gd name="connsiteY4" fmla="*/ 1694576 h 5066950"/>
                      <a:gd name="connsiteX5" fmla="*/ 369115 w 503436"/>
                      <a:gd name="connsiteY5" fmla="*/ 2080470 h 5066950"/>
                      <a:gd name="connsiteX6" fmla="*/ 75501 w 503436"/>
                      <a:gd name="connsiteY6" fmla="*/ 2466363 h 5066950"/>
                      <a:gd name="connsiteX7" fmla="*/ 419449 w 503436"/>
                      <a:gd name="connsiteY7" fmla="*/ 2902591 h 5066950"/>
                      <a:gd name="connsiteX8" fmla="*/ 117446 w 503436"/>
                      <a:gd name="connsiteY8" fmla="*/ 3305262 h 5066950"/>
                      <a:gd name="connsiteX9" fmla="*/ 419449 w 503436"/>
                      <a:gd name="connsiteY9" fmla="*/ 3733101 h 5066950"/>
                      <a:gd name="connsiteX10" fmla="*/ 83890 w 503436"/>
                      <a:gd name="connsiteY10" fmla="*/ 4135772 h 5066950"/>
                      <a:gd name="connsiteX11" fmla="*/ 453005 w 503436"/>
                      <a:gd name="connsiteY11" fmla="*/ 4580389 h 5066950"/>
                      <a:gd name="connsiteX12" fmla="*/ 0 w 503436"/>
                      <a:gd name="connsiteY12" fmla="*/ 5066950 h 5066950"/>
                      <a:gd name="connsiteX0" fmla="*/ 92278 w 504386"/>
                      <a:gd name="connsiteY0" fmla="*/ 0 h 5066950"/>
                      <a:gd name="connsiteX1" fmla="*/ 503339 w 504386"/>
                      <a:gd name="connsiteY1" fmla="*/ 444616 h 5066950"/>
                      <a:gd name="connsiteX2" fmla="*/ 134223 w 504386"/>
                      <a:gd name="connsiteY2" fmla="*/ 889233 h 5066950"/>
                      <a:gd name="connsiteX3" fmla="*/ 427838 w 504386"/>
                      <a:gd name="connsiteY3" fmla="*/ 1275126 h 5066950"/>
                      <a:gd name="connsiteX4" fmla="*/ 75501 w 504386"/>
                      <a:gd name="connsiteY4" fmla="*/ 1694576 h 5066950"/>
                      <a:gd name="connsiteX5" fmla="*/ 369115 w 504386"/>
                      <a:gd name="connsiteY5" fmla="*/ 2080470 h 5066950"/>
                      <a:gd name="connsiteX6" fmla="*/ 75501 w 504386"/>
                      <a:gd name="connsiteY6" fmla="*/ 2466363 h 5066950"/>
                      <a:gd name="connsiteX7" fmla="*/ 419449 w 504386"/>
                      <a:gd name="connsiteY7" fmla="*/ 2902591 h 5066950"/>
                      <a:gd name="connsiteX8" fmla="*/ 117446 w 504386"/>
                      <a:gd name="connsiteY8" fmla="*/ 3305262 h 5066950"/>
                      <a:gd name="connsiteX9" fmla="*/ 419449 w 504386"/>
                      <a:gd name="connsiteY9" fmla="*/ 3733101 h 5066950"/>
                      <a:gd name="connsiteX10" fmla="*/ 83890 w 504386"/>
                      <a:gd name="connsiteY10" fmla="*/ 4135772 h 5066950"/>
                      <a:gd name="connsiteX11" fmla="*/ 453005 w 504386"/>
                      <a:gd name="connsiteY11" fmla="*/ 4580389 h 5066950"/>
                      <a:gd name="connsiteX12" fmla="*/ 0 w 504386"/>
                      <a:gd name="connsiteY12" fmla="*/ 5066950 h 50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386" h="5066950">
                        <a:moveTo>
                          <a:pt x="92278" y="0"/>
                        </a:moveTo>
                        <a:cubicBezTo>
                          <a:pt x="330665" y="235590"/>
                          <a:pt x="479570" y="346745"/>
                          <a:pt x="503339" y="444616"/>
                        </a:cubicBezTo>
                        <a:cubicBezTo>
                          <a:pt x="527108" y="542487"/>
                          <a:pt x="138418" y="784371"/>
                          <a:pt x="134223" y="889233"/>
                        </a:cubicBezTo>
                        <a:cubicBezTo>
                          <a:pt x="130028" y="994095"/>
                          <a:pt x="437625" y="1140902"/>
                          <a:pt x="427838" y="1275126"/>
                        </a:cubicBezTo>
                        <a:cubicBezTo>
                          <a:pt x="418051" y="1409350"/>
                          <a:pt x="85288" y="1560352"/>
                          <a:pt x="75501" y="1694576"/>
                        </a:cubicBezTo>
                        <a:cubicBezTo>
                          <a:pt x="65714" y="1828800"/>
                          <a:pt x="369115" y="1951839"/>
                          <a:pt x="369115" y="2080470"/>
                        </a:cubicBezTo>
                        <a:cubicBezTo>
                          <a:pt x="369115" y="2209101"/>
                          <a:pt x="67112" y="2329343"/>
                          <a:pt x="75501" y="2466363"/>
                        </a:cubicBezTo>
                        <a:cubicBezTo>
                          <a:pt x="83890" y="2603383"/>
                          <a:pt x="412458" y="2762775"/>
                          <a:pt x="419449" y="2902591"/>
                        </a:cubicBezTo>
                        <a:cubicBezTo>
                          <a:pt x="426440" y="3042407"/>
                          <a:pt x="117446" y="3166844"/>
                          <a:pt x="117446" y="3305262"/>
                        </a:cubicBezTo>
                        <a:cubicBezTo>
                          <a:pt x="117446" y="3443680"/>
                          <a:pt x="425042" y="3594683"/>
                          <a:pt x="419449" y="3733101"/>
                        </a:cubicBezTo>
                        <a:cubicBezTo>
                          <a:pt x="413856" y="3871519"/>
                          <a:pt x="78297" y="3994557"/>
                          <a:pt x="83890" y="4135772"/>
                        </a:cubicBezTo>
                        <a:cubicBezTo>
                          <a:pt x="89483" y="4276987"/>
                          <a:pt x="466987" y="4509083"/>
                          <a:pt x="453005" y="4580389"/>
                        </a:cubicBezTo>
                        <a:cubicBezTo>
                          <a:pt x="439023" y="4651695"/>
                          <a:pt x="68510" y="4995644"/>
                          <a:pt x="0" y="506695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724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2CD5-84F6-4651-9587-71CB641C91E7}"/>
              </a:ext>
            </a:extLst>
          </p:cNvPr>
          <p:cNvSpPr>
            <a:spLocks noGrp="1"/>
          </p:cNvSpPr>
          <p:nvPr>
            <p:ph type="ctrTitle"/>
          </p:nvPr>
        </p:nvSpPr>
        <p:spPr/>
        <p:txBody>
          <a:bodyPr>
            <a:normAutofit/>
          </a:bodyPr>
          <a:lstStyle/>
          <a:p>
            <a:r>
              <a:rPr lang="en-GB" dirty="0"/>
              <a:t>EUSAIR Multimodal Transport Model  - EMTM</a:t>
            </a:r>
          </a:p>
        </p:txBody>
      </p:sp>
      <p:sp>
        <p:nvSpPr>
          <p:cNvPr id="3" name="Subtitle 2">
            <a:extLst>
              <a:ext uri="{FF2B5EF4-FFF2-40B4-BE49-F238E27FC236}">
                <a16:creationId xmlns:a16="http://schemas.microsoft.com/office/drawing/2014/main" id="{619596AC-368D-423B-9CC1-36E10B38EF9E}"/>
              </a:ext>
            </a:extLst>
          </p:cNvPr>
          <p:cNvSpPr>
            <a:spLocks noGrp="1"/>
          </p:cNvSpPr>
          <p:nvPr>
            <p:ph type="subTitle" idx="1"/>
          </p:nvPr>
        </p:nvSpPr>
        <p:spPr/>
        <p:txBody>
          <a:bodyPr/>
          <a:lstStyle/>
          <a:p>
            <a:r>
              <a:rPr lang="en-GB" dirty="0"/>
              <a:t>Scope of the model</a:t>
            </a:r>
          </a:p>
        </p:txBody>
      </p:sp>
      <p:sp>
        <p:nvSpPr>
          <p:cNvPr id="4" name="Footer Placeholder 3">
            <a:extLst>
              <a:ext uri="{FF2B5EF4-FFF2-40B4-BE49-F238E27FC236}">
                <a16:creationId xmlns:a16="http://schemas.microsoft.com/office/drawing/2014/main" id="{A1D281FA-81D6-4688-8674-152A8A2AD8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EBEBD2-9827-46EB-A019-D19DFECFB6BE}"/>
              </a:ext>
            </a:extLst>
          </p:cNvPr>
          <p:cNvSpPr>
            <a:spLocks noGrp="1"/>
          </p:cNvSpPr>
          <p:nvPr>
            <p:ph type="sldNum" sz="quarter" idx="12"/>
          </p:nvPr>
        </p:nvSpPr>
        <p:spPr/>
        <p:txBody>
          <a:bodyPr/>
          <a:lstStyle/>
          <a:p>
            <a:fld id="{34D468C6-B302-40EF-A894-C35FFF1C5533}" type="slidenum">
              <a:rPr lang="en-GB" smtClean="0"/>
              <a:pPr/>
              <a:t>11</a:t>
            </a:fld>
            <a:endParaRPr lang="en-GB" dirty="0"/>
          </a:p>
        </p:txBody>
      </p:sp>
    </p:spTree>
    <p:extLst>
      <p:ext uri="{BB962C8B-B14F-4D97-AF65-F5344CB8AC3E}">
        <p14:creationId xmlns:p14="http://schemas.microsoft.com/office/powerpoint/2010/main" val="268115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Purpose of the model</a:t>
            </a:r>
          </a:p>
        </p:txBody>
      </p:sp>
      <p:sp>
        <p:nvSpPr>
          <p:cNvPr id="3" name="Content Placeholder 2">
            <a:extLst>
              <a:ext uri="{FF2B5EF4-FFF2-40B4-BE49-F238E27FC236}">
                <a16:creationId xmlns:a16="http://schemas.microsoft.com/office/drawing/2014/main" id="{2B88C71A-2C1B-4C3F-8F89-4DF6F07AFCEE}"/>
              </a:ext>
            </a:extLst>
          </p:cNvPr>
          <p:cNvSpPr>
            <a:spLocks noGrp="1"/>
          </p:cNvSpPr>
          <p:nvPr>
            <p:ph idx="1"/>
          </p:nvPr>
        </p:nvSpPr>
        <p:spPr>
          <a:xfrm>
            <a:off x="1097280" y="1340768"/>
            <a:ext cx="10058400" cy="4824536"/>
          </a:xfrm>
        </p:spPr>
        <p:txBody>
          <a:bodyPr>
            <a:noAutofit/>
          </a:bodyPr>
          <a:lstStyle/>
          <a:p>
            <a:pPr>
              <a:spcBef>
                <a:spcPts val="600"/>
              </a:spcBef>
            </a:pPr>
            <a:r>
              <a:rPr lang="en-GB" sz="1800" b="1" dirty="0"/>
              <a:t>Transport model in support of the elaboration of the Adriatic Ionian Region Master Plan for Transport</a:t>
            </a:r>
          </a:p>
          <a:p>
            <a:pPr lvl="1">
              <a:spcBef>
                <a:spcPts val="600"/>
              </a:spcBef>
            </a:pPr>
            <a:r>
              <a:rPr lang="en-GB" b="1" i="1" dirty="0"/>
              <a:t>Describe the current situation of the road and rail networks</a:t>
            </a:r>
          </a:p>
          <a:p>
            <a:pPr lvl="2">
              <a:spcBef>
                <a:spcPts val="600"/>
              </a:spcBef>
            </a:pPr>
            <a:r>
              <a:rPr lang="en-GB" sz="1800" dirty="0"/>
              <a:t>Describe and map the network parameters</a:t>
            </a:r>
          </a:p>
          <a:p>
            <a:pPr lvl="2">
              <a:spcBef>
                <a:spcPts val="600"/>
              </a:spcBef>
            </a:pPr>
            <a:r>
              <a:rPr lang="en-GB" sz="1800" dirty="0"/>
              <a:t>Identify gaps with reference to relevant regulations (TEN-T)</a:t>
            </a:r>
          </a:p>
          <a:p>
            <a:pPr lvl="1">
              <a:spcBef>
                <a:spcPts val="600"/>
              </a:spcBef>
            </a:pPr>
            <a:r>
              <a:rPr lang="en-GB" b="1" i="1" dirty="0"/>
              <a:t>Assess the performance of the road, rail and short sea shipping (limited to freight) transport system</a:t>
            </a:r>
          </a:p>
          <a:p>
            <a:pPr lvl="2">
              <a:spcBef>
                <a:spcPts val="600"/>
              </a:spcBef>
            </a:pPr>
            <a:r>
              <a:rPr lang="en-GB" sz="1800" dirty="0"/>
              <a:t>Analyse and map traffic flows along the network</a:t>
            </a:r>
          </a:p>
          <a:p>
            <a:pPr lvl="2">
              <a:spcBef>
                <a:spcPts val="600"/>
              </a:spcBef>
            </a:pPr>
            <a:r>
              <a:rPr lang="en-GB" sz="1800" dirty="0"/>
              <a:t>Support the identification of capacity bottlenecks</a:t>
            </a:r>
          </a:p>
          <a:p>
            <a:pPr lvl="1">
              <a:spcBef>
                <a:spcPts val="600"/>
              </a:spcBef>
            </a:pPr>
            <a:r>
              <a:rPr lang="en-GB" b="1" i="1" dirty="0"/>
              <a:t>Assess the impact of the planned projects on the road and rail network</a:t>
            </a:r>
          </a:p>
          <a:p>
            <a:pPr lvl="2">
              <a:spcBef>
                <a:spcPts val="600"/>
              </a:spcBef>
            </a:pPr>
            <a:r>
              <a:rPr lang="en-GB" sz="1800" dirty="0"/>
              <a:t>2030 scenarios (2014-2020 and 2021-2027 programming periods)</a:t>
            </a:r>
          </a:p>
          <a:p>
            <a:pPr lvl="2">
              <a:spcBef>
                <a:spcPts val="600"/>
              </a:spcBef>
            </a:pPr>
            <a:r>
              <a:rPr lang="en-GB" sz="1800" dirty="0"/>
              <a:t>Identify persisting gaps in terms of infrastructure performance and capacity</a:t>
            </a:r>
          </a:p>
          <a:p>
            <a:pPr lvl="1">
              <a:spcBef>
                <a:spcPts val="600"/>
              </a:spcBef>
            </a:pPr>
            <a:r>
              <a:rPr lang="en-GB" b="1" i="1" dirty="0"/>
              <a:t>The model will cover the full national network for all countries</a:t>
            </a:r>
          </a:p>
          <a:p>
            <a:pPr>
              <a:spcBef>
                <a:spcPts val="600"/>
              </a:spcBef>
            </a:pPr>
            <a:r>
              <a:rPr lang="en-GB" sz="1800" b="1" dirty="0"/>
              <a:t>GIS based maps in support of the elaboration of the Adriatic Ionian Region Master Plan for Transport</a:t>
            </a:r>
          </a:p>
          <a:p>
            <a:pPr lvl="1">
              <a:spcBef>
                <a:spcPts val="600"/>
              </a:spcBef>
            </a:pPr>
            <a:r>
              <a:rPr lang="en-GB" b="1" dirty="0"/>
              <a:t>Rail, Road and Inland Waterways</a:t>
            </a:r>
            <a:endParaRPr lang="en-GB" dirty="0"/>
          </a:p>
          <a:p>
            <a:pPr marL="0" indent="0">
              <a:spcBef>
                <a:spcPts val="600"/>
              </a:spcBef>
              <a:buNone/>
            </a:pPr>
            <a:endParaRPr lang="en-GB" sz="1800" dirty="0"/>
          </a:p>
          <a:p>
            <a:pPr>
              <a:spcBef>
                <a:spcPts val="600"/>
              </a:spcBef>
            </a:pPr>
            <a:endParaRPr lang="en-GB" sz="1800"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12</a:t>
            </a:fld>
            <a:endParaRPr lang="en-GB" dirty="0"/>
          </a:p>
        </p:txBody>
      </p:sp>
    </p:spTree>
    <p:extLst>
      <p:ext uri="{BB962C8B-B14F-4D97-AF65-F5344CB8AC3E}">
        <p14:creationId xmlns:p14="http://schemas.microsoft.com/office/powerpoint/2010/main" val="25820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2CD5-84F6-4651-9587-71CB641C91E7}"/>
              </a:ext>
            </a:extLst>
          </p:cNvPr>
          <p:cNvSpPr>
            <a:spLocks noGrp="1"/>
          </p:cNvSpPr>
          <p:nvPr>
            <p:ph type="ctrTitle"/>
          </p:nvPr>
        </p:nvSpPr>
        <p:spPr/>
        <p:txBody>
          <a:bodyPr>
            <a:normAutofit/>
          </a:bodyPr>
          <a:lstStyle/>
          <a:p>
            <a:r>
              <a:rPr lang="en-GB" dirty="0"/>
              <a:t>EUSAIR Multimodal Transport Model  - EMTM</a:t>
            </a:r>
          </a:p>
        </p:txBody>
      </p:sp>
      <p:sp>
        <p:nvSpPr>
          <p:cNvPr id="3" name="Subtitle 2">
            <a:extLst>
              <a:ext uri="{FF2B5EF4-FFF2-40B4-BE49-F238E27FC236}">
                <a16:creationId xmlns:a16="http://schemas.microsoft.com/office/drawing/2014/main" id="{619596AC-368D-423B-9CC1-36E10B38EF9E}"/>
              </a:ext>
            </a:extLst>
          </p:cNvPr>
          <p:cNvSpPr>
            <a:spLocks noGrp="1"/>
          </p:cNvSpPr>
          <p:nvPr>
            <p:ph type="subTitle" idx="1"/>
          </p:nvPr>
        </p:nvSpPr>
        <p:spPr/>
        <p:txBody>
          <a:bodyPr/>
          <a:lstStyle/>
          <a:p>
            <a:r>
              <a:rPr lang="en-GB" dirty="0"/>
              <a:t>Zoning system and preliminary analysis of socioeconomic parameters</a:t>
            </a:r>
          </a:p>
        </p:txBody>
      </p:sp>
      <p:sp>
        <p:nvSpPr>
          <p:cNvPr id="4" name="Footer Placeholder 3">
            <a:extLst>
              <a:ext uri="{FF2B5EF4-FFF2-40B4-BE49-F238E27FC236}">
                <a16:creationId xmlns:a16="http://schemas.microsoft.com/office/drawing/2014/main" id="{A1D281FA-81D6-4688-8674-152A8A2AD8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EBEBD2-9827-46EB-A019-D19DFECFB6BE}"/>
              </a:ext>
            </a:extLst>
          </p:cNvPr>
          <p:cNvSpPr>
            <a:spLocks noGrp="1"/>
          </p:cNvSpPr>
          <p:nvPr>
            <p:ph type="sldNum" sz="quarter" idx="12"/>
          </p:nvPr>
        </p:nvSpPr>
        <p:spPr/>
        <p:txBody>
          <a:bodyPr/>
          <a:lstStyle/>
          <a:p>
            <a:fld id="{34D468C6-B302-40EF-A894-C35FFF1C5533}" type="slidenum">
              <a:rPr lang="en-GB" smtClean="0"/>
              <a:pPr/>
              <a:t>13</a:t>
            </a:fld>
            <a:endParaRPr lang="en-GB" dirty="0"/>
          </a:p>
        </p:txBody>
      </p:sp>
    </p:spTree>
    <p:extLst>
      <p:ext uri="{BB962C8B-B14F-4D97-AF65-F5344CB8AC3E}">
        <p14:creationId xmlns:p14="http://schemas.microsoft.com/office/powerpoint/2010/main" val="302228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Traffic Analysis Zones (TAZs)</a:t>
            </a:r>
          </a:p>
        </p:txBody>
      </p:sp>
      <p:sp>
        <p:nvSpPr>
          <p:cNvPr id="3" name="Content Placeholder 2">
            <a:extLst>
              <a:ext uri="{FF2B5EF4-FFF2-40B4-BE49-F238E27FC236}">
                <a16:creationId xmlns:a16="http://schemas.microsoft.com/office/drawing/2014/main" id="{2B88C71A-2C1B-4C3F-8F89-4DF6F07AFCEE}"/>
              </a:ext>
            </a:extLst>
          </p:cNvPr>
          <p:cNvSpPr>
            <a:spLocks noGrp="1"/>
          </p:cNvSpPr>
          <p:nvPr>
            <p:ph idx="1"/>
          </p:nvPr>
        </p:nvSpPr>
        <p:spPr>
          <a:xfrm>
            <a:off x="1097280" y="1283018"/>
            <a:ext cx="10399320" cy="4528326"/>
          </a:xfrm>
        </p:spPr>
        <p:txBody>
          <a:bodyPr>
            <a:noAutofit/>
          </a:bodyPr>
          <a:lstStyle/>
          <a:p>
            <a:pPr marL="0" lvl="1" indent="0">
              <a:spcBef>
                <a:spcPts val="600"/>
              </a:spcBef>
              <a:spcAft>
                <a:spcPts val="200"/>
              </a:spcAft>
              <a:buClr>
                <a:schemeClr val="accent1"/>
              </a:buClr>
              <a:buSzPct val="100000"/>
              <a:buNone/>
            </a:pPr>
            <a:r>
              <a:rPr lang="en-GB" b="1" dirty="0"/>
              <a:t>In transport models the study area needs to be disaggregated into zones that are usually referred to as Traffic Analysis Zones (TAZs)</a:t>
            </a:r>
          </a:p>
          <a:p>
            <a:pPr lvl="1">
              <a:spcBef>
                <a:spcPts val="600"/>
              </a:spcBef>
              <a:buSzPct val="100000"/>
            </a:pPr>
            <a:r>
              <a:rPr lang="en-GB" dirty="0"/>
              <a:t>TAZs are used to describe the distribution of Origin and/or Destination of transport flows in the study area</a:t>
            </a:r>
          </a:p>
          <a:p>
            <a:pPr lvl="1">
              <a:spcBef>
                <a:spcPts val="600"/>
              </a:spcBef>
              <a:buSzPct val="100000"/>
            </a:pPr>
            <a:r>
              <a:rPr lang="en-GB" dirty="0"/>
              <a:t>The number and size of the TAZs depends on the geographic scale and purposes of the models</a:t>
            </a:r>
          </a:p>
          <a:p>
            <a:pPr lvl="1">
              <a:spcBef>
                <a:spcPts val="600"/>
              </a:spcBef>
              <a:buSzPct val="100000"/>
            </a:pPr>
            <a:r>
              <a:rPr lang="en-GB" dirty="0"/>
              <a:t>As a general praxis for large scale models, TAZs correspond to individual or aggregated statistical units as defined by national or international institutes of statistics</a:t>
            </a:r>
          </a:p>
          <a:p>
            <a:pPr marL="0" indent="0">
              <a:spcBef>
                <a:spcPts val="600"/>
              </a:spcBef>
              <a:buNone/>
            </a:pPr>
            <a:r>
              <a:rPr lang="en-GB" sz="1800" b="1" dirty="0"/>
              <a:t>As part of modelling exercises demand for transport is estimated based on socioeconomic information with reference to TAZs, i.e. population, GDP, employment, motorisation, household structure…</a:t>
            </a:r>
          </a:p>
          <a:p>
            <a:pPr marL="0" lvl="1" indent="0">
              <a:spcBef>
                <a:spcPts val="600"/>
              </a:spcBef>
              <a:spcAft>
                <a:spcPts val="200"/>
              </a:spcAft>
              <a:buClr>
                <a:schemeClr val="accent1"/>
              </a:buClr>
              <a:buSzPct val="100000"/>
              <a:buNone/>
            </a:pPr>
            <a:r>
              <a:rPr lang="en-GB" b="1" dirty="0"/>
              <a:t>Zoning system of the EMTM</a:t>
            </a:r>
          </a:p>
          <a:p>
            <a:pPr lvl="1">
              <a:spcBef>
                <a:spcPts val="600"/>
              </a:spcBef>
              <a:buSzPct val="100000"/>
            </a:pPr>
            <a:r>
              <a:rPr lang="en-GB" dirty="0"/>
              <a:t>For the EMTM NUTS 3 regions as defined by EUROSTAT will be used for the following EU Member States and Candidate Countries, i.e. Albania, Croatia, Greece, Italy, North Macedonia, Serbia, Slovenia</a:t>
            </a:r>
          </a:p>
          <a:p>
            <a:pPr lvl="1">
              <a:spcBef>
                <a:spcPts val="600"/>
              </a:spcBef>
              <a:buSzPct val="100000"/>
            </a:pPr>
            <a:r>
              <a:rPr lang="en-GB" dirty="0"/>
              <a:t>For Montenegro where only one NUTS 3 is defined, it was decided to divide this unit in smaller units (aggregating data on the basis of municipality information) that are generally comparable in terms of area with NUTS 3 regions</a:t>
            </a:r>
          </a:p>
          <a:p>
            <a:pPr lvl="1">
              <a:spcBef>
                <a:spcPts val="600"/>
              </a:spcBef>
              <a:buSzPct val="100000"/>
            </a:pPr>
            <a:r>
              <a:rPr lang="en-GB" dirty="0"/>
              <a:t>For Bosnia and Herzegovina and Kosovo TAZs have been defined based on administrative/statistical units that are comparable to NUTS 3</a:t>
            </a:r>
          </a:p>
          <a:p>
            <a:pPr lvl="2">
              <a:spcBef>
                <a:spcPts val="600"/>
              </a:spcBef>
            </a:pPr>
            <a:endParaRPr lang="en-GB" sz="1800" dirty="0"/>
          </a:p>
          <a:p>
            <a:pPr marL="0" indent="0">
              <a:spcBef>
                <a:spcPts val="600"/>
              </a:spcBef>
              <a:buNone/>
            </a:pPr>
            <a:endParaRPr lang="en-GB" sz="1800" dirty="0"/>
          </a:p>
          <a:p>
            <a:pPr>
              <a:spcBef>
                <a:spcPts val="600"/>
              </a:spcBef>
            </a:pPr>
            <a:endParaRPr lang="en-GB" sz="1800"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14</a:t>
            </a:fld>
            <a:endParaRPr lang="en-GB" dirty="0"/>
          </a:p>
        </p:txBody>
      </p:sp>
    </p:spTree>
    <p:extLst>
      <p:ext uri="{BB962C8B-B14F-4D97-AF65-F5344CB8AC3E}">
        <p14:creationId xmlns:p14="http://schemas.microsoft.com/office/powerpoint/2010/main" val="57715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a:xfrm>
            <a:off x="-34850" y="594359"/>
            <a:ext cx="3503696" cy="1106449"/>
          </a:xfrm>
        </p:spPr>
        <p:txBody>
          <a:bodyPr>
            <a:normAutofit/>
          </a:bodyPr>
          <a:lstStyle/>
          <a:p>
            <a:r>
              <a:rPr lang="en-GB" dirty="0"/>
              <a:t>Study area and zoning system</a:t>
            </a:r>
          </a:p>
        </p:txBody>
      </p:sp>
      <p:sp>
        <p:nvSpPr>
          <p:cNvPr id="11" name="Text Placeholder 10">
            <a:extLst>
              <a:ext uri="{FF2B5EF4-FFF2-40B4-BE49-F238E27FC236}">
                <a16:creationId xmlns:a16="http://schemas.microsoft.com/office/drawing/2014/main" id="{EB4BD7F6-D49B-4DFB-9179-0E8DAA050381}"/>
              </a:ext>
            </a:extLst>
          </p:cNvPr>
          <p:cNvSpPr>
            <a:spLocks noGrp="1"/>
          </p:cNvSpPr>
          <p:nvPr>
            <p:ph type="body" sz="half" idx="2"/>
          </p:nvPr>
        </p:nvSpPr>
        <p:spPr>
          <a:xfrm>
            <a:off x="0" y="1700808"/>
            <a:ext cx="3503696" cy="4604396"/>
          </a:xfrm>
        </p:spPr>
        <p:txBody>
          <a:bodyPr>
            <a:normAutofit/>
          </a:bodyPr>
          <a:lstStyle/>
          <a:p>
            <a:r>
              <a:rPr lang="en-US" sz="2000" dirty="0"/>
              <a:t>NUTS3 or equivalent level of detail zones:</a:t>
            </a:r>
          </a:p>
          <a:p>
            <a:endParaRPr lang="en-US" sz="2000" dirty="0"/>
          </a:p>
          <a:p>
            <a:endParaRPr lang="it-IT" sz="2000"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15</a:t>
            </a:fld>
            <a:endParaRPr lang="en-GB" dirty="0"/>
          </a:p>
        </p:txBody>
      </p:sp>
      <p:graphicFrame>
        <p:nvGraphicFramePr>
          <p:cNvPr id="14" name="Table 14">
            <a:extLst>
              <a:ext uri="{FF2B5EF4-FFF2-40B4-BE49-F238E27FC236}">
                <a16:creationId xmlns:a16="http://schemas.microsoft.com/office/drawing/2014/main" id="{55624A6B-8D33-415A-BA73-0D4607C6B6A0}"/>
              </a:ext>
            </a:extLst>
          </p:cNvPr>
          <p:cNvGraphicFramePr>
            <a:graphicFrameLocks noGrp="1"/>
          </p:cNvGraphicFramePr>
          <p:nvPr>
            <p:extLst>
              <p:ext uri="{D42A27DB-BD31-4B8C-83A1-F6EECF244321}">
                <p14:modId xmlns:p14="http://schemas.microsoft.com/office/powerpoint/2010/main" val="3529736254"/>
              </p:ext>
            </p:extLst>
          </p:nvPr>
        </p:nvGraphicFramePr>
        <p:xfrm>
          <a:off x="34850" y="2420889"/>
          <a:ext cx="3468846" cy="3884313"/>
        </p:xfrm>
        <a:graphic>
          <a:graphicData uri="http://schemas.openxmlformats.org/drawingml/2006/table">
            <a:tbl>
              <a:tblPr firstRow="1" bandRow="1">
                <a:tableStyleId>{7DF18680-E054-41AD-8BC1-D1AEF772440D}</a:tableStyleId>
              </a:tblPr>
              <a:tblGrid>
                <a:gridCol w="2604766">
                  <a:extLst>
                    <a:ext uri="{9D8B030D-6E8A-4147-A177-3AD203B41FA5}">
                      <a16:colId xmlns:a16="http://schemas.microsoft.com/office/drawing/2014/main" val="1526800494"/>
                    </a:ext>
                  </a:extLst>
                </a:gridCol>
                <a:gridCol w="864080">
                  <a:extLst>
                    <a:ext uri="{9D8B030D-6E8A-4147-A177-3AD203B41FA5}">
                      <a16:colId xmlns:a16="http://schemas.microsoft.com/office/drawing/2014/main" val="375154423"/>
                    </a:ext>
                  </a:extLst>
                </a:gridCol>
              </a:tblGrid>
              <a:tr h="392756">
                <a:tc>
                  <a:txBody>
                    <a:bodyPr/>
                    <a:lstStyle/>
                    <a:p>
                      <a:r>
                        <a:rPr lang="en-US" dirty="0"/>
                        <a:t>COUNTRY</a:t>
                      </a:r>
                      <a:endParaRPr lang="it-IT" dirty="0"/>
                    </a:p>
                  </a:txBody>
                  <a:tcPr/>
                </a:tc>
                <a:tc>
                  <a:txBody>
                    <a:bodyPr/>
                    <a:lstStyle/>
                    <a:p>
                      <a:pPr algn="r"/>
                      <a:r>
                        <a:rPr lang="en-US" dirty="0"/>
                        <a:t>ZONES</a:t>
                      </a:r>
                      <a:endParaRPr lang="it-IT" dirty="0"/>
                    </a:p>
                  </a:txBody>
                  <a:tcPr/>
                </a:tc>
                <a:extLst>
                  <a:ext uri="{0D108BD9-81ED-4DB2-BD59-A6C34878D82A}">
                    <a16:rowId xmlns:a16="http://schemas.microsoft.com/office/drawing/2014/main" val="970225895"/>
                  </a:ext>
                </a:extLst>
              </a:tr>
              <a:tr h="270020">
                <a:tc>
                  <a:txBody>
                    <a:bodyPr/>
                    <a:lstStyle/>
                    <a:p>
                      <a:pPr algn="l" fontAlgn="b"/>
                      <a:r>
                        <a:rPr lang="it-IT" sz="1600" b="0" i="0" u="none" strike="noStrike" dirty="0">
                          <a:solidFill>
                            <a:srgbClr val="000000"/>
                          </a:solidFill>
                          <a:effectLst/>
                          <a:latin typeface="Calibri" panose="020F0502020204030204" pitchFamily="34" charset="0"/>
                        </a:rPr>
                        <a:t>ALBANIA</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12</a:t>
                      </a:r>
                    </a:p>
                  </a:txBody>
                  <a:tcPr marL="7620" marR="7620" marT="7620" marB="0" anchor="b"/>
                </a:tc>
                <a:extLst>
                  <a:ext uri="{0D108BD9-81ED-4DB2-BD59-A6C34878D82A}">
                    <a16:rowId xmlns:a16="http://schemas.microsoft.com/office/drawing/2014/main" val="2593492896"/>
                  </a:ext>
                </a:extLst>
              </a:tr>
              <a:tr h="270020">
                <a:tc>
                  <a:txBody>
                    <a:bodyPr/>
                    <a:lstStyle/>
                    <a:p>
                      <a:pPr algn="l" fontAlgn="b"/>
                      <a:r>
                        <a:rPr lang="it-IT" sz="1600" b="0" i="0" u="none" strike="noStrike" dirty="0">
                          <a:solidFill>
                            <a:srgbClr val="000000"/>
                          </a:solidFill>
                          <a:effectLst/>
                          <a:latin typeface="Calibri" panose="020F0502020204030204" pitchFamily="34" charset="0"/>
                        </a:rPr>
                        <a:t>BOSNIA AND HERZEGOVINA</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18</a:t>
                      </a:r>
                    </a:p>
                  </a:txBody>
                  <a:tcPr marL="7620" marR="7620" marT="7620" marB="0" anchor="b"/>
                </a:tc>
                <a:extLst>
                  <a:ext uri="{0D108BD9-81ED-4DB2-BD59-A6C34878D82A}">
                    <a16:rowId xmlns:a16="http://schemas.microsoft.com/office/drawing/2014/main" val="131149668"/>
                  </a:ext>
                </a:extLst>
              </a:tr>
              <a:tr h="270020">
                <a:tc>
                  <a:txBody>
                    <a:bodyPr/>
                    <a:lstStyle/>
                    <a:p>
                      <a:pPr algn="l" fontAlgn="b"/>
                      <a:r>
                        <a:rPr lang="it-IT" sz="1600" b="0" i="0" u="none" strike="noStrike" dirty="0">
                          <a:solidFill>
                            <a:srgbClr val="000000"/>
                          </a:solidFill>
                          <a:effectLst/>
                          <a:latin typeface="Calibri" panose="020F0502020204030204" pitchFamily="34" charset="0"/>
                        </a:rPr>
                        <a:t>CROATIA</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21</a:t>
                      </a:r>
                    </a:p>
                  </a:txBody>
                  <a:tcPr marL="7620" marR="7620" marT="7620" marB="0" anchor="b"/>
                </a:tc>
                <a:extLst>
                  <a:ext uri="{0D108BD9-81ED-4DB2-BD59-A6C34878D82A}">
                    <a16:rowId xmlns:a16="http://schemas.microsoft.com/office/drawing/2014/main" val="982173199"/>
                  </a:ext>
                </a:extLst>
              </a:tr>
              <a:tr h="270020">
                <a:tc>
                  <a:txBody>
                    <a:bodyPr/>
                    <a:lstStyle/>
                    <a:p>
                      <a:pPr algn="l" fontAlgn="b"/>
                      <a:r>
                        <a:rPr lang="it-IT" sz="1600" b="0" i="0" u="none" strike="noStrike" dirty="0">
                          <a:solidFill>
                            <a:srgbClr val="000000"/>
                          </a:solidFill>
                          <a:effectLst/>
                          <a:latin typeface="Calibri" panose="020F0502020204030204" pitchFamily="34" charset="0"/>
                        </a:rPr>
                        <a:t>GREECE</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52</a:t>
                      </a:r>
                    </a:p>
                  </a:txBody>
                  <a:tcPr marL="7620" marR="7620" marT="7620" marB="0" anchor="b"/>
                </a:tc>
                <a:extLst>
                  <a:ext uri="{0D108BD9-81ED-4DB2-BD59-A6C34878D82A}">
                    <a16:rowId xmlns:a16="http://schemas.microsoft.com/office/drawing/2014/main" val="3622554516"/>
                  </a:ext>
                </a:extLst>
              </a:tr>
              <a:tr h="270020">
                <a:tc>
                  <a:txBody>
                    <a:bodyPr/>
                    <a:lstStyle/>
                    <a:p>
                      <a:pPr algn="l" fontAlgn="b"/>
                      <a:r>
                        <a:rPr lang="it-IT" sz="1600" b="0" i="0" u="none" strike="noStrike" dirty="0">
                          <a:solidFill>
                            <a:srgbClr val="000000"/>
                          </a:solidFill>
                          <a:effectLst/>
                          <a:latin typeface="Calibri" panose="020F0502020204030204" pitchFamily="34" charset="0"/>
                        </a:rPr>
                        <a:t>ITALY</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69</a:t>
                      </a:r>
                    </a:p>
                  </a:txBody>
                  <a:tcPr marL="7620" marR="7620" marT="7620" marB="0" anchor="b"/>
                </a:tc>
                <a:extLst>
                  <a:ext uri="{0D108BD9-81ED-4DB2-BD59-A6C34878D82A}">
                    <a16:rowId xmlns:a16="http://schemas.microsoft.com/office/drawing/2014/main" val="2806959571"/>
                  </a:ext>
                </a:extLst>
              </a:tr>
              <a:tr h="793695">
                <a:tc>
                  <a:txBody>
                    <a:bodyPr/>
                    <a:lstStyle/>
                    <a:p>
                      <a:pPr algn="l" fontAlgn="b"/>
                      <a:r>
                        <a:rPr lang="en-US" sz="1600" b="0" i="0" u="none" strike="noStrike" dirty="0">
                          <a:solidFill>
                            <a:srgbClr val="000000"/>
                          </a:solidFill>
                          <a:effectLst/>
                          <a:latin typeface="Calibri" panose="020F0502020204030204" pitchFamily="34" charset="0"/>
                        </a:rPr>
                        <a:t>KOSOVO (under United Nations Security Council Resolution 1244/99)</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7</a:t>
                      </a:r>
                    </a:p>
                  </a:txBody>
                  <a:tcPr marL="7620" marR="7620" marT="7620" marB="0" anchor="b"/>
                </a:tc>
                <a:extLst>
                  <a:ext uri="{0D108BD9-81ED-4DB2-BD59-A6C34878D82A}">
                    <a16:rowId xmlns:a16="http://schemas.microsoft.com/office/drawing/2014/main" val="2588843221"/>
                  </a:ext>
                </a:extLst>
              </a:tr>
              <a:tr h="270020">
                <a:tc>
                  <a:txBody>
                    <a:bodyPr/>
                    <a:lstStyle/>
                    <a:p>
                      <a:pPr algn="l" fontAlgn="b"/>
                      <a:r>
                        <a:rPr lang="it-IT" sz="1600" b="0" i="0" u="none" strike="noStrike" dirty="0">
                          <a:solidFill>
                            <a:srgbClr val="000000"/>
                          </a:solidFill>
                          <a:effectLst/>
                          <a:latin typeface="Calibri" panose="020F0502020204030204" pitchFamily="34" charset="0"/>
                        </a:rPr>
                        <a:t>MONTENEGRO</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8</a:t>
                      </a:r>
                    </a:p>
                  </a:txBody>
                  <a:tcPr marL="7620" marR="7620" marT="7620" marB="0" anchor="b"/>
                </a:tc>
                <a:extLst>
                  <a:ext uri="{0D108BD9-81ED-4DB2-BD59-A6C34878D82A}">
                    <a16:rowId xmlns:a16="http://schemas.microsoft.com/office/drawing/2014/main" val="3300339312"/>
                  </a:ext>
                </a:extLst>
              </a:tr>
              <a:tr h="270020">
                <a:tc>
                  <a:txBody>
                    <a:bodyPr/>
                    <a:lstStyle/>
                    <a:p>
                      <a:pPr algn="l" fontAlgn="b"/>
                      <a:r>
                        <a:rPr lang="it-IT" sz="1600" b="0" i="0" u="none" strike="noStrike" dirty="0">
                          <a:solidFill>
                            <a:srgbClr val="000000"/>
                          </a:solidFill>
                          <a:effectLst/>
                          <a:latin typeface="Calibri" panose="020F0502020204030204" pitchFamily="34" charset="0"/>
                        </a:rPr>
                        <a:t>NORTH MACEDONIA</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8</a:t>
                      </a:r>
                    </a:p>
                  </a:txBody>
                  <a:tcPr marL="7620" marR="7620" marT="7620" marB="0" anchor="b"/>
                </a:tc>
                <a:extLst>
                  <a:ext uri="{0D108BD9-81ED-4DB2-BD59-A6C34878D82A}">
                    <a16:rowId xmlns:a16="http://schemas.microsoft.com/office/drawing/2014/main" val="96927247"/>
                  </a:ext>
                </a:extLst>
              </a:tr>
              <a:tr h="270020">
                <a:tc>
                  <a:txBody>
                    <a:bodyPr/>
                    <a:lstStyle/>
                    <a:p>
                      <a:pPr algn="l" fontAlgn="b"/>
                      <a:r>
                        <a:rPr lang="it-IT" sz="1600" b="0" i="0" u="none" strike="noStrike" dirty="0">
                          <a:solidFill>
                            <a:srgbClr val="000000"/>
                          </a:solidFill>
                          <a:effectLst/>
                          <a:latin typeface="Calibri" panose="020F0502020204030204" pitchFamily="34" charset="0"/>
                        </a:rPr>
                        <a:t>SERBIA</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25</a:t>
                      </a:r>
                    </a:p>
                  </a:txBody>
                  <a:tcPr marL="7620" marR="7620" marT="7620" marB="0" anchor="b"/>
                </a:tc>
                <a:extLst>
                  <a:ext uri="{0D108BD9-81ED-4DB2-BD59-A6C34878D82A}">
                    <a16:rowId xmlns:a16="http://schemas.microsoft.com/office/drawing/2014/main" val="2237121011"/>
                  </a:ext>
                </a:extLst>
              </a:tr>
              <a:tr h="270020">
                <a:tc>
                  <a:txBody>
                    <a:bodyPr/>
                    <a:lstStyle/>
                    <a:p>
                      <a:pPr algn="l" fontAlgn="b"/>
                      <a:r>
                        <a:rPr lang="it-IT" sz="1600" b="0" i="0" u="none" strike="noStrike" dirty="0">
                          <a:solidFill>
                            <a:srgbClr val="000000"/>
                          </a:solidFill>
                          <a:effectLst/>
                          <a:latin typeface="Calibri" panose="020F0502020204030204" pitchFamily="34" charset="0"/>
                        </a:rPr>
                        <a:t>SLOVENIA</a:t>
                      </a:r>
                    </a:p>
                  </a:txBody>
                  <a:tcPr marL="7620" marR="7620" marT="7620" marB="0" anchor="b"/>
                </a:tc>
                <a:tc>
                  <a:txBody>
                    <a:bodyPr/>
                    <a:lstStyle/>
                    <a:p>
                      <a:pPr algn="r" fontAlgn="b"/>
                      <a:r>
                        <a:rPr lang="it-IT" sz="1600" b="0" i="0" u="none" strike="noStrike" dirty="0">
                          <a:solidFill>
                            <a:srgbClr val="000000"/>
                          </a:solidFill>
                          <a:effectLst/>
                          <a:latin typeface="Calibri" panose="020F0502020204030204" pitchFamily="34" charset="0"/>
                        </a:rPr>
                        <a:t>12</a:t>
                      </a:r>
                    </a:p>
                  </a:txBody>
                  <a:tcPr marL="7620" marR="7620" marT="7620" marB="0" anchor="b"/>
                </a:tc>
                <a:extLst>
                  <a:ext uri="{0D108BD9-81ED-4DB2-BD59-A6C34878D82A}">
                    <a16:rowId xmlns:a16="http://schemas.microsoft.com/office/drawing/2014/main" val="609965318"/>
                  </a:ext>
                </a:extLst>
              </a:tr>
              <a:tr h="267682">
                <a:tc>
                  <a:txBody>
                    <a:bodyPr/>
                    <a:lstStyle/>
                    <a:p>
                      <a:pPr algn="l" fontAlgn="b"/>
                      <a:r>
                        <a:rPr lang="en-GB" sz="1600" b="1" i="0" u="none" strike="noStrike" noProof="0" dirty="0">
                          <a:solidFill>
                            <a:srgbClr val="000000"/>
                          </a:solidFill>
                          <a:effectLst/>
                          <a:latin typeface="Calibri" panose="020F0502020204030204" pitchFamily="34" charset="0"/>
                        </a:rPr>
                        <a:t>TOTAL</a:t>
                      </a:r>
                    </a:p>
                  </a:txBody>
                  <a:tcPr marL="5443" marR="5443" marT="5443" marB="0" anchor="b"/>
                </a:tc>
                <a:tc>
                  <a:txBody>
                    <a:bodyPr/>
                    <a:lstStyle/>
                    <a:p>
                      <a:pPr algn="r" fontAlgn="b"/>
                      <a:r>
                        <a:rPr lang="en-GB" sz="1600" b="1" i="0" u="none" strike="noStrike" noProof="0" dirty="0">
                          <a:solidFill>
                            <a:srgbClr val="000000"/>
                          </a:solidFill>
                          <a:effectLst/>
                          <a:latin typeface="Calibri" panose="020F0502020204030204" pitchFamily="34" charset="0"/>
                        </a:rPr>
                        <a:t>232</a:t>
                      </a:r>
                    </a:p>
                  </a:txBody>
                  <a:tcPr marL="5443" marR="5443" marT="5443" marB="0" anchor="b"/>
                </a:tc>
                <a:extLst>
                  <a:ext uri="{0D108BD9-81ED-4DB2-BD59-A6C34878D82A}">
                    <a16:rowId xmlns:a16="http://schemas.microsoft.com/office/drawing/2014/main" val="2216748932"/>
                  </a:ext>
                </a:extLst>
              </a:tr>
            </a:tbl>
          </a:graphicData>
        </a:graphic>
      </p:graphicFrame>
      <p:pic>
        <p:nvPicPr>
          <p:cNvPr id="6" name="Picture 5" descr="A close up of a map&#10;&#10;Description automatically generated">
            <a:extLst>
              <a:ext uri="{FF2B5EF4-FFF2-40B4-BE49-F238E27FC236}">
                <a16:creationId xmlns:a16="http://schemas.microsoft.com/office/drawing/2014/main" id="{D60ACB0F-7456-4E07-97C9-100D40A75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389810"/>
            <a:ext cx="8590553" cy="6069972"/>
          </a:xfrm>
          <a:prstGeom prst="rect">
            <a:avLst/>
          </a:prstGeom>
          <a:ln>
            <a:solidFill>
              <a:schemeClr val="tx1"/>
            </a:solidFill>
          </a:ln>
        </p:spPr>
      </p:pic>
    </p:spTree>
    <p:extLst>
      <p:ext uri="{BB962C8B-B14F-4D97-AF65-F5344CB8AC3E}">
        <p14:creationId xmlns:p14="http://schemas.microsoft.com/office/powerpoint/2010/main" val="92165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79DA49-F983-4BB9-82EC-0A348898D777}"/>
              </a:ext>
            </a:extLst>
          </p:cNvPr>
          <p:cNvSpPr>
            <a:spLocks noGrp="1"/>
          </p:cNvSpPr>
          <p:nvPr>
            <p:ph idx="1"/>
          </p:nvPr>
        </p:nvSpPr>
        <p:spPr/>
        <p:txBody>
          <a:bodyPr/>
          <a:lstStyle/>
          <a:p>
            <a:endParaRPr lang="it-IT" dirty="0"/>
          </a:p>
          <a:p>
            <a:pPr marL="93662" indent="0">
              <a:buNone/>
            </a:pPr>
            <a:endParaRPr lang="it-IT"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16</a:t>
            </a:fld>
            <a:endParaRPr lang="en-GB" dirty="0"/>
          </a:p>
        </p:txBody>
      </p:sp>
      <p:sp>
        <p:nvSpPr>
          <p:cNvPr id="8" name="Title 1">
            <a:extLst>
              <a:ext uri="{FF2B5EF4-FFF2-40B4-BE49-F238E27FC236}">
                <a16:creationId xmlns:a16="http://schemas.microsoft.com/office/drawing/2014/main" id="{C163993A-F6A0-40E2-B69D-D741FC8455F9}"/>
              </a:ext>
            </a:extLst>
          </p:cNvPr>
          <p:cNvSpPr txBox="1">
            <a:spLocks/>
          </p:cNvSpPr>
          <p:nvPr/>
        </p:nvSpPr>
        <p:spPr>
          <a:xfrm>
            <a:off x="0" y="594359"/>
            <a:ext cx="3503696" cy="139448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Socio-economics data: population density</a:t>
            </a:r>
          </a:p>
        </p:txBody>
      </p:sp>
      <p:sp>
        <p:nvSpPr>
          <p:cNvPr id="10" name="Text Placeholder 10">
            <a:extLst>
              <a:ext uri="{FF2B5EF4-FFF2-40B4-BE49-F238E27FC236}">
                <a16:creationId xmlns:a16="http://schemas.microsoft.com/office/drawing/2014/main" id="{11F74C70-8080-45E0-ACF8-93696FA718CC}"/>
              </a:ext>
            </a:extLst>
          </p:cNvPr>
          <p:cNvSpPr txBox="1">
            <a:spLocks/>
          </p:cNvSpPr>
          <p:nvPr/>
        </p:nvSpPr>
        <p:spPr>
          <a:xfrm>
            <a:off x="0" y="1988840"/>
            <a:ext cx="3503696" cy="4608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None/>
              <a:defRPr sz="1200" kern="1200">
                <a:solidFill>
                  <a:schemeClr val="accent6">
                    <a:lumMod val="50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None/>
              <a:defRPr sz="1000" kern="1200">
                <a:solidFill>
                  <a:schemeClr val="accent6">
                    <a:lumMod val="50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69875" indent="-176213">
              <a:buClr>
                <a:schemeClr val="bg1"/>
              </a:buClr>
              <a:buFont typeface="Arial" panose="020B0604020202020204" pitchFamily="34" charset="0"/>
              <a:buChar char="•"/>
            </a:pPr>
            <a:endParaRPr lang="en-GB" sz="2000" dirty="0"/>
          </a:p>
          <a:p>
            <a:endParaRPr lang="en-US" sz="2000" dirty="0"/>
          </a:p>
          <a:p>
            <a:endParaRPr lang="it-IT" sz="2000" dirty="0"/>
          </a:p>
        </p:txBody>
      </p:sp>
      <p:sp>
        <p:nvSpPr>
          <p:cNvPr id="9" name="Text Placeholder 10">
            <a:extLst>
              <a:ext uri="{FF2B5EF4-FFF2-40B4-BE49-F238E27FC236}">
                <a16:creationId xmlns:a16="http://schemas.microsoft.com/office/drawing/2014/main" id="{451C05BF-E87E-404F-816E-F318FB62556C}"/>
              </a:ext>
            </a:extLst>
          </p:cNvPr>
          <p:cNvSpPr txBox="1">
            <a:spLocks/>
          </p:cNvSpPr>
          <p:nvPr/>
        </p:nvSpPr>
        <p:spPr>
          <a:xfrm>
            <a:off x="0" y="2132856"/>
            <a:ext cx="3503696" cy="4608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None/>
              <a:defRPr sz="1200" kern="1200">
                <a:solidFill>
                  <a:schemeClr val="accent6">
                    <a:lumMod val="50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None/>
              <a:defRPr sz="1000" kern="1200">
                <a:solidFill>
                  <a:schemeClr val="accent6">
                    <a:lumMod val="50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GB" sz="2000" dirty="0"/>
              <a:t>Population data refer to 2017 for most countries except for Federation of Bosnia and Herzegovina and </a:t>
            </a:r>
            <a:r>
              <a:rPr lang="en-GB" sz="2000" dirty="0" err="1"/>
              <a:t>Brcko</a:t>
            </a:r>
            <a:r>
              <a:rPr lang="en-GB" sz="2000" dirty="0"/>
              <a:t> District (2013), and Kosovo (2016)</a:t>
            </a:r>
          </a:p>
        </p:txBody>
      </p:sp>
      <p:pic>
        <p:nvPicPr>
          <p:cNvPr id="3" name="Picture 2" descr="A close up of a map&#10;&#10;Description automatically generated">
            <a:extLst>
              <a:ext uri="{FF2B5EF4-FFF2-40B4-BE49-F238E27FC236}">
                <a16:creationId xmlns:a16="http://schemas.microsoft.com/office/drawing/2014/main" id="{D7031464-46C6-4AA6-AF42-5123ACC09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384296"/>
            <a:ext cx="8598358" cy="6075486"/>
          </a:xfrm>
          <a:prstGeom prst="rect">
            <a:avLst/>
          </a:prstGeom>
          <a:ln>
            <a:solidFill>
              <a:schemeClr val="tx1"/>
            </a:solidFill>
          </a:ln>
        </p:spPr>
      </p:pic>
    </p:spTree>
    <p:extLst>
      <p:ext uri="{BB962C8B-B14F-4D97-AF65-F5344CB8AC3E}">
        <p14:creationId xmlns:p14="http://schemas.microsoft.com/office/powerpoint/2010/main" val="326405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79DA49-F983-4BB9-82EC-0A348898D777}"/>
              </a:ext>
            </a:extLst>
          </p:cNvPr>
          <p:cNvSpPr>
            <a:spLocks noGrp="1"/>
          </p:cNvSpPr>
          <p:nvPr>
            <p:ph idx="1"/>
          </p:nvPr>
        </p:nvSpPr>
        <p:spPr/>
        <p:txBody>
          <a:bodyPr/>
          <a:lstStyle/>
          <a:p>
            <a:endParaRPr lang="it-IT" dirty="0"/>
          </a:p>
          <a:p>
            <a:pPr marL="93662" indent="0">
              <a:buNone/>
            </a:pPr>
            <a:endParaRPr lang="it-IT"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17</a:t>
            </a:fld>
            <a:endParaRPr lang="en-GB" dirty="0"/>
          </a:p>
        </p:txBody>
      </p:sp>
      <p:sp>
        <p:nvSpPr>
          <p:cNvPr id="8" name="Title 1">
            <a:extLst>
              <a:ext uri="{FF2B5EF4-FFF2-40B4-BE49-F238E27FC236}">
                <a16:creationId xmlns:a16="http://schemas.microsoft.com/office/drawing/2014/main" id="{C163993A-F6A0-40E2-B69D-D741FC8455F9}"/>
              </a:ext>
            </a:extLst>
          </p:cNvPr>
          <p:cNvSpPr txBox="1">
            <a:spLocks/>
          </p:cNvSpPr>
          <p:nvPr/>
        </p:nvSpPr>
        <p:spPr>
          <a:xfrm>
            <a:off x="0" y="594359"/>
            <a:ext cx="3503696" cy="139448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Socio-economics data: GDP per capita</a:t>
            </a:r>
          </a:p>
        </p:txBody>
      </p:sp>
      <p:sp>
        <p:nvSpPr>
          <p:cNvPr id="10" name="Text Placeholder 10">
            <a:extLst>
              <a:ext uri="{FF2B5EF4-FFF2-40B4-BE49-F238E27FC236}">
                <a16:creationId xmlns:a16="http://schemas.microsoft.com/office/drawing/2014/main" id="{11F74C70-8080-45E0-ACF8-93696FA718CC}"/>
              </a:ext>
            </a:extLst>
          </p:cNvPr>
          <p:cNvSpPr txBox="1">
            <a:spLocks/>
          </p:cNvSpPr>
          <p:nvPr/>
        </p:nvSpPr>
        <p:spPr>
          <a:xfrm>
            <a:off x="0" y="1988840"/>
            <a:ext cx="3503696" cy="4608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None/>
              <a:defRPr sz="1200" kern="1200">
                <a:solidFill>
                  <a:schemeClr val="accent6">
                    <a:lumMod val="50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None/>
              <a:defRPr sz="1000" kern="1200">
                <a:solidFill>
                  <a:schemeClr val="accent6">
                    <a:lumMod val="50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69875" indent="-176213">
              <a:buClr>
                <a:schemeClr val="bg1"/>
              </a:buClr>
              <a:buFont typeface="Arial" panose="020B0604020202020204" pitchFamily="34" charset="0"/>
              <a:buChar char="•"/>
            </a:pPr>
            <a:endParaRPr lang="en-GB" sz="2000" dirty="0"/>
          </a:p>
          <a:p>
            <a:endParaRPr lang="en-US" sz="2000" dirty="0"/>
          </a:p>
          <a:p>
            <a:endParaRPr lang="it-IT" sz="2000" dirty="0"/>
          </a:p>
        </p:txBody>
      </p:sp>
      <p:sp>
        <p:nvSpPr>
          <p:cNvPr id="12" name="Text Placeholder 10">
            <a:extLst>
              <a:ext uri="{FF2B5EF4-FFF2-40B4-BE49-F238E27FC236}">
                <a16:creationId xmlns:a16="http://schemas.microsoft.com/office/drawing/2014/main" id="{B4361A4D-343B-4067-801B-30C5CD5990DA}"/>
              </a:ext>
            </a:extLst>
          </p:cNvPr>
          <p:cNvSpPr txBox="1">
            <a:spLocks/>
          </p:cNvSpPr>
          <p:nvPr/>
        </p:nvSpPr>
        <p:spPr>
          <a:xfrm>
            <a:off x="0" y="2132856"/>
            <a:ext cx="3503696" cy="4608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None/>
              <a:defRPr sz="1200" kern="1200">
                <a:solidFill>
                  <a:schemeClr val="accent6">
                    <a:lumMod val="50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None/>
              <a:defRPr sz="1000" kern="1200">
                <a:solidFill>
                  <a:schemeClr val="accent6">
                    <a:lumMod val="50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GB" sz="2000" dirty="0"/>
              <a:t>GDP per capita data refer to 2016 for most countries except for Albania (2017) and Slovenia (2017). No data are available for Bosnia and Herzegovina, Kosovo and Montenegro</a:t>
            </a:r>
          </a:p>
        </p:txBody>
      </p:sp>
      <p:pic>
        <p:nvPicPr>
          <p:cNvPr id="9" name="Picture 8" descr="A close up of a map&#10;&#10;Description automatically generated">
            <a:extLst>
              <a:ext uri="{FF2B5EF4-FFF2-40B4-BE49-F238E27FC236}">
                <a16:creationId xmlns:a16="http://schemas.microsoft.com/office/drawing/2014/main" id="{89313F0B-8654-4188-A300-85C048B96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377804"/>
            <a:ext cx="8598358" cy="6075486"/>
          </a:xfrm>
          <a:prstGeom prst="rect">
            <a:avLst/>
          </a:prstGeom>
          <a:ln>
            <a:solidFill>
              <a:schemeClr val="tx1"/>
            </a:solidFill>
          </a:ln>
        </p:spPr>
      </p:pic>
    </p:spTree>
    <p:extLst>
      <p:ext uri="{BB962C8B-B14F-4D97-AF65-F5344CB8AC3E}">
        <p14:creationId xmlns:p14="http://schemas.microsoft.com/office/powerpoint/2010/main" val="33925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79DA49-F983-4BB9-82EC-0A348898D777}"/>
              </a:ext>
            </a:extLst>
          </p:cNvPr>
          <p:cNvSpPr>
            <a:spLocks noGrp="1"/>
          </p:cNvSpPr>
          <p:nvPr>
            <p:ph idx="1"/>
          </p:nvPr>
        </p:nvSpPr>
        <p:spPr/>
        <p:txBody>
          <a:bodyPr/>
          <a:lstStyle/>
          <a:p>
            <a:endParaRPr lang="it-IT" dirty="0"/>
          </a:p>
          <a:p>
            <a:pPr marL="93662" indent="0">
              <a:buNone/>
            </a:pPr>
            <a:endParaRPr lang="it-IT"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18</a:t>
            </a:fld>
            <a:endParaRPr lang="en-GB" dirty="0"/>
          </a:p>
        </p:txBody>
      </p:sp>
      <p:sp>
        <p:nvSpPr>
          <p:cNvPr id="8" name="Title 1">
            <a:extLst>
              <a:ext uri="{FF2B5EF4-FFF2-40B4-BE49-F238E27FC236}">
                <a16:creationId xmlns:a16="http://schemas.microsoft.com/office/drawing/2014/main" id="{C163993A-F6A0-40E2-B69D-D741FC8455F9}"/>
              </a:ext>
            </a:extLst>
          </p:cNvPr>
          <p:cNvSpPr txBox="1">
            <a:spLocks/>
          </p:cNvSpPr>
          <p:nvPr/>
        </p:nvSpPr>
        <p:spPr>
          <a:xfrm>
            <a:off x="0" y="594359"/>
            <a:ext cx="3503696" cy="139448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Socio-economics data: employees density</a:t>
            </a:r>
          </a:p>
        </p:txBody>
      </p:sp>
      <p:pic>
        <p:nvPicPr>
          <p:cNvPr id="3" name="Picture 2" descr="A close up of a map&#10;&#10;Description automatically generated">
            <a:extLst>
              <a:ext uri="{FF2B5EF4-FFF2-40B4-BE49-F238E27FC236}">
                <a16:creationId xmlns:a16="http://schemas.microsoft.com/office/drawing/2014/main" id="{81DCC76A-3B0B-4BBB-926E-FE4169711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382400"/>
            <a:ext cx="8598358" cy="6075486"/>
          </a:xfrm>
          <a:prstGeom prst="rect">
            <a:avLst/>
          </a:prstGeom>
          <a:ln>
            <a:solidFill>
              <a:schemeClr val="tx1"/>
            </a:solidFill>
          </a:ln>
        </p:spPr>
      </p:pic>
      <p:sp>
        <p:nvSpPr>
          <p:cNvPr id="11" name="Text Placeholder 10">
            <a:extLst>
              <a:ext uri="{FF2B5EF4-FFF2-40B4-BE49-F238E27FC236}">
                <a16:creationId xmlns:a16="http://schemas.microsoft.com/office/drawing/2014/main" id="{2B81A31C-94F7-47CB-9C1A-96B1D1478F61}"/>
              </a:ext>
            </a:extLst>
          </p:cNvPr>
          <p:cNvSpPr txBox="1">
            <a:spLocks/>
          </p:cNvSpPr>
          <p:nvPr/>
        </p:nvSpPr>
        <p:spPr>
          <a:xfrm>
            <a:off x="0" y="2132856"/>
            <a:ext cx="3503696" cy="4608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None/>
              <a:defRPr sz="1200" kern="1200">
                <a:solidFill>
                  <a:schemeClr val="accent6">
                    <a:lumMod val="50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None/>
              <a:defRPr sz="1000" kern="1200">
                <a:solidFill>
                  <a:schemeClr val="accent6">
                    <a:lumMod val="50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GB" sz="2000" dirty="0"/>
              <a:t>Employment data refer to 2016 for most countries except for Slovenia (2017). No data are available for Albania, Bosnia and Herzegovina, </a:t>
            </a:r>
            <a:r>
              <a:rPr lang="en-GB" sz="2000" dirty="0" err="1"/>
              <a:t>Kozovo</a:t>
            </a:r>
            <a:r>
              <a:rPr lang="en-GB" sz="2000" dirty="0"/>
              <a:t>, Montenegro and Serbia</a:t>
            </a:r>
          </a:p>
        </p:txBody>
      </p:sp>
    </p:spTree>
    <p:extLst>
      <p:ext uri="{BB962C8B-B14F-4D97-AF65-F5344CB8AC3E}">
        <p14:creationId xmlns:p14="http://schemas.microsoft.com/office/powerpoint/2010/main" val="270368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2CD5-84F6-4651-9587-71CB641C91E7}"/>
              </a:ext>
            </a:extLst>
          </p:cNvPr>
          <p:cNvSpPr>
            <a:spLocks noGrp="1"/>
          </p:cNvSpPr>
          <p:nvPr>
            <p:ph type="ctrTitle"/>
          </p:nvPr>
        </p:nvSpPr>
        <p:spPr/>
        <p:txBody>
          <a:bodyPr>
            <a:normAutofit/>
          </a:bodyPr>
          <a:lstStyle/>
          <a:p>
            <a:r>
              <a:rPr lang="en-GB" dirty="0"/>
              <a:t>EUSAIR Multimodal Transport Model  - EMTM</a:t>
            </a:r>
          </a:p>
        </p:txBody>
      </p:sp>
      <p:sp>
        <p:nvSpPr>
          <p:cNvPr id="3" name="Subtitle 2">
            <a:extLst>
              <a:ext uri="{FF2B5EF4-FFF2-40B4-BE49-F238E27FC236}">
                <a16:creationId xmlns:a16="http://schemas.microsoft.com/office/drawing/2014/main" id="{619596AC-368D-423B-9CC1-36E10B38EF9E}"/>
              </a:ext>
            </a:extLst>
          </p:cNvPr>
          <p:cNvSpPr>
            <a:spLocks noGrp="1"/>
          </p:cNvSpPr>
          <p:nvPr>
            <p:ph type="subTitle" idx="1"/>
          </p:nvPr>
        </p:nvSpPr>
        <p:spPr/>
        <p:txBody>
          <a:bodyPr/>
          <a:lstStyle/>
          <a:p>
            <a:r>
              <a:rPr lang="en-GB" dirty="0"/>
              <a:t>GIS Rail, road and IWW networks</a:t>
            </a:r>
          </a:p>
        </p:txBody>
      </p:sp>
      <p:sp>
        <p:nvSpPr>
          <p:cNvPr id="4" name="Footer Placeholder 3">
            <a:extLst>
              <a:ext uri="{FF2B5EF4-FFF2-40B4-BE49-F238E27FC236}">
                <a16:creationId xmlns:a16="http://schemas.microsoft.com/office/drawing/2014/main" id="{A1D281FA-81D6-4688-8674-152A8A2AD8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EBEBD2-9827-46EB-A019-D19DFECFB6BE}"/>
              </a:ext>
            </a:extLst>
          </p:cNvPr>
          <p:cNvSpPr>
            <a:spLocks noGrp="1"/>
          </p:cNvSpPr>
          <p:nvPr>
            <p:ph type="sldNum" sz="quarter" idx="12"/>
          </p:nvPr>
        </p:nvSpPr>
        <p:spPr/>
        <p:txBody>
          <a:bodyPr/>
          <a:lstStyle/>
          <a:p>
            <a:fld id="{34D468C6-B302-40EF-A894-C35FFF1C5533}" type="slidenum">
              <a:rPr lang="en-GB" smtClean="0"/>
              <a:pPr/>
              <a:t>19</a:t>
            </a:fld>
            <a:endParaRPr lang="en-GB" dirty="0"/>
          </a:p>
        </p:txBody>
      </p:sp>
    </p:spTree>
    <p:extLst>
      <p:ext uri="{BB962C8B-B14F-4D97-AF65-F5344CB8AC3E}">
        <p14:creationId xmlns:p14="http://schemas.microsoft.com/office/powerpoint/2010/main" val="379043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Content</a:t>
            </a:r>
          </a:p>
        </p:txBody>
      </p:sp>
      <p:sp>
        <p:nvSpPr>
          <p:cNvPr id="3" name="Content Placeholder 2">
            <a:extLst>
              <a:ext uri="{FF2B5EF4-FFF2-40B4-BE49-F238E27FC236}">
                <a16:creationId xmlns:a16="http://schemas.microsoft.com/office/drawing/2014/main" id="{2B88C71A-2C1B-4C3F-8F89-4DF6F07AFCEE}"/>
              </a:ext>
            </a:extLst>
          </p:cNvPr>
          <p:cNvSpPr>
            <a:spLocks noGrp="1"/>
          </p:cNvSpPr>
          <p:nvPr>
            <p:ph idx="1"/>
          </p:nvPr>
        </p:nvSpPr>
        <p:spPr/>
        <p:txBody>
          <a:bodyPr>
            <a:noAutofit/>
          </a:bodyPr>
          <a:lstStyle/>
          <a:p>
            <a:pPr>
              <a:spcBef>
                <a:spcPts val="600"/>
              </a:spcBef>
            </a:pPr>
            <a:r>
              <a:rPr lang="en-GB" sz="1800" b="1" dirty="0"/>
              <a:t>Adriatic Ionian Region Masterplan for Transport Interconnectivity – AIM-TI</a:t>
            </a:r>
          </a:p>
          <a:p>
            <a:pPr lvl="1">
              <a:spcBef>
                <a:spcPts val="600"/>
              </a:spcBef>
            </a:pPr>
            <a:r>
              <a:rPr lang="en-GB" sz="1600" dirty="0"/>
              <a:t>Structure</a:t>
            </a:r>
          </a:p>
          <a:p>
            <a:pPr lvl="1">
              <a:spcBef>
                <a:spcPts val="600"/>
              </a:spcBef>
            </a:pPr>
            <a:r>
              <a:rPr lang="en-GB" sz="1600" dirty="0"/>
              <a:t>Indicative content</a:t>
            </a:r>
          </a:p>
          <a:p>
            <a:pPr lvl="1">
              <a:spcBef>
                <a:spcPts val="600"/>
              </a:spcBef>
            </a:pPr>
            <a:r>
              <a:rPr lang="en-GB" sz="1600" dirty="0"/>
              <a:t>Development path</a:t>
            </a:r>
          </a:p>
          <a:p>
            <a:pPr>
              <a:spcBef>
                <a:spcPts val="600"/>
              </a:spcBef>
            </a:pPr>
            <a:endParaRPr lang="en-GB" sz="1800" b="1" dirty="0"/>
          </a:p>
          <a:p>
            <a:pPr>
              <a:spcBef>
                <a:spcPts val="600"/>
              </a:spcBef>
            </a:pPr>
            <a:r>
              <a:rPr lang="en-GB" sz="1800" b="1" dirty="0"/>
              <a:t>EUSAIR Multimodal Transport Model – EMTM</a:t>
            </a:r>
          </a:p>
          <a:p>
            <a:pPr lvl="1">
              <a:spcBef>
                <a:spcPts val="600"/>
              </a:spcBef>
            </a:pPr>
            <a:r>
              <a:rPr lang="en-GB" sz="1600" dirty="0"/>
              <a:t>Purpose of the EMTM</a:t>
            </a:r>
          </a:p>
          <a:p>
            <a:pPr lvl="1">
              <a:spcBef>
                <a:spcPts val="600"/>
              </a:spcBef>
            </a:pPr>
            <a:r>
              <a:rPr lang="en-GB" sz="1600" dirty="0"/>
              <a:t>EMTM zoning system</a:t>
            </a:r>
          </a:p>
          <a:p>
            <a:pPr lvl="1">
              <a:spcBef>
                <a:spcPts val="600"/>
              </a:spcBef>
            </a:pPr>
            <a:r>
              <a:rPr lang="en-GB" sz="1600" dirty="0"/>
              <a:t>EMTM road, rail and IWW networks</a:t>
            </a:r>
          </a:p>
          <a:p>
            <a:pPr lvl="1">
              <a:spcBef>
                <a:spcPts val="600"/>
              </a:spcBef>
            </a:pPr>
            <a:r>
              <a:rPr lang="en-GB" sz="1600" dirty="0"/>
              <a:t>EMTM network model inputs validation and integration</a:t>
            </a:r>
          </a:p>
          <a:p>
            <a:pPr marL="91440" lvl="1" indent="-91440">
              <a:spcBef>
                <a:spcPts val="600"/>
              </a:spcBef>
              <a:spcAft>
                <a:spcPts val="200"/>
              </a:spcAft>
              <a:buClr>
                <a:schemeClr val="accent1"/>
              </a:buClr>
              <a:buSzPct val="100000"/>
              <a:buFont typeface="Calibri" panose="020F0502020204030204" pitchFamily="34" charset="0"/>
              <a:buChar char=" "/>
            </a:pPr>
            <a:endParaRPr lang="en-GB" b="1" dirty="0"/>
          </a:p>
          <a:p>
            <a:pPr marL="91440" lvl="1" indent="-91440">
              <a:spcBef>
                <a:spcPts val="600"/>
              </a:spcBef>
              <a:spcAft>
                <a:spcPts val="200"/>
              </a:spcAft>
              <a:buClr>
                <a:schemeClr val="accent1"/>
              </a:buClr>
              <a:buSzPct val="100000"/>
              <a:buFont typeface="Calibri" panose="020F0502020204030204" pitchFamily="34" charset="0"/>
              <a:buChar char=" "/>
            </a:pPr>
            <a:r>
              <a:rPr lang="en-GB" b="1" dirty="0"/>
              <a:t>Annex A: EMTM Zoning System Technical Note</a:t>
            </a:r>
          </a:p>
          <a:p>
            <a:pPr lvl="1">
              <a:spcBef>
                <a:spcPts val="600"/>
              </a:spcBef>
            </a:pPr>
            <a:endParaRPr lang="en-GB" sz="1600" b="1" dirty="0"/>
          </a:p>
          <a:p>
            <a:pPr lvl="1">
              <a:spcBef>
                <a:spcPts val="600"/>
              </a:spcBef>
            </a:pPr>
            <a:endParaRPr lang="en-GB" sz="1600" b="1" dirty="0"/>
          </a:p>
          <a:p>
            <a:pPr lvl="1">
              <a:spcBef>
                <a:spcPts val="600"/>
              </a:spcBef>
            </a:pPr>
            <a:endParaRPr lang="en-GB" sz="1600" b="1" dirty="0"/>
          </a:p>
          <a:p>
            <a:pPr>
              <a:spcBef>
                <a:spcPts val="600"/>
              </a:spcBef>
            </a:pPr>
            <a:endParaRPr lang="en-GB" sz="1800"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a:t>
            </a:fld>
            <a:endParaRPr lang="en-GB" dirty="0"/>
          </a:p>
        </p:txBody>
      </p:sp>
    </p:spTree>
    <p:extLst>
      <p:ext uri="{BB962C8B-B14F-4D97-AF65-F5344CB8AC3E}">
        <p14:creationId xmlns:p14="http://schemas.microsoft.com/office/powerpoint/2010/main" val="17536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GIS Networks</a:t>
            </a:r>
          </a:p>
        </p:txBody>
      </p:sp>
      <p:sp>
        <p:nvSpPr>
          <p:cNvPr id="3" name="Content Placeholder 2">
            <a:extLst>
              <a:ext uri="{FF2B5EF4-FFF2-40B4-BE49-F238E27FC236}">
                <a16:creationId xmlns:a16="http://schemas.microsoft.com/office/drawing/2014/main" id="{2B88C71A-2C1B-4C3F-8F89-4DF6F07AFCEE}"/>
              </a:ext>
            </a:extLst>
          </p:cNvPr>
          <p:cNvSpPr>
            <a:spLocks noGrp="1"/>
          </p:cNvSpPr>
          <p:nvPr>
            <p:ph idx="1"/>
          </p:nvPr>
        </p:nvSpPr>
        <p:spPr/>
        <p:txBody>
          <a:bodyPr>
            <a:noAutofit/>
          </a:bodyPr>
          <a:lstStyle/>
          <a:p>
            <a:pPr lvl="1">
              <a:spcBef>
                <a:spcPts val="600"/>
              </a:spcBef>
            </a:pPr>
            <a:r>
              <a:rPr lang="en-GB" b="1" i="1" dirty="0"/>
              <a:t>Rail network</a:t>
            </a:r>
          </a:p>
          <a:p>
            <a:pPr lvl="2">
              <a:spcBef>
                <a:spcPts val="600"/>
              </a:spcBef>
            </a:pPr>
            <a:r>
              <a:rPr lang="en-GB" sz="1800" dirty="0"/>
              <a:t>Elaborated on the basis of the European network developed as part of the </a:t>
            </a:r>
            <a:r>
              <a:rPr lang="en-GB" sz="1800" dirty="0" err="1"/>
              <a:t>ETISplus</a:t>
            </a:r>
            <a:r>
              <a:rPr lang="en-GB" sz="1800" dirty="0"/>
              <a:t> European Project and </a:t>
            </a:r>
            <a:r>
              <a:rPr lang="en-GB" sz="1800" dirty="0" err="1"/>
              <a:t>TENtec</a:t>
            </a:r>
            <a:endParaRPr lang="en-GB" sz="1800" dirty="0"/>
          </a:p>
          <a:p>
            <a:pPr lvl="2">
              <a:spcBef>
                <a:spcPts val="600"/>
              </a:spcBef>
            </a:pPr>
            <a:r>
              <a:rPr lang="en-GB" sz="1800" dirty="0"/>
              <a:t>Updated on the basis of </a:t>
            </a:r>
            <a:r>
              <a:rPr lang="en-GB" sz="1800" dirty="0" err="1"/>
              <a:t>OpenRailwayMap</a:t>
            </a:r>
            <a:r>
              <a:rPr lang="en-GB" sz="1800" dirty="0"/>
              <a:t> encoded information and data from the network statements of the national Infrastructure Managers</a:t>
            </a:r>
          </a:p>
          <a:p>
            <a:pPr marL="0" indent="0">
              <a:spcBef>
                <a:spcPts val="600"/>
              </a:spcBef>
              <a:buNone/>
            </a:pPr>
            <a:endParaRPr lang="en-GB" sz="1800" dirty="0"/>
          </a:p>
          <a:p>
            <a:pPr lvl="1">
              <a:spcBef>
                <a:spcPts val="600"/>
              </a:spcBef>
            </a:pPr>
            <a:r>
              <a:rPr lang="en-GB" b="1" i="1" dirty="0"/>
              <a:t>Road network</a:t>
            </a:r>
          </a:p>
          <a:p>
            <a:pPr lvl="2">
              <a:spcBef>
                <a:spcPts val="600"/>
              </a:spcBef>
            </a:pPr>
            <a:r>
              <a:rPr lang="en-GB" sz="1800" dirty="0"/>
              <a:t>Elaborated on the basis of the European network developed as part of the </a:t>
            </a:r>
            <a:r>
              <a:rPr lang="en-GB" sz="1800" dirty="0" err="1"/>
              <a:t>ETISplus</a:t>
            </a:r>
            <a:r>
              <a:rPr lang="en-GB" sz="1800" dirty="0"/>
              <a:t> European Project and </a:t>
            </a:r>
            <a:r>
              <a:rPr lang="en-GB" sz="1800" dirty="0" err="1"/>
              <a:t>TENtec</a:t>
            </a:r>
            <a:endParaRPr lang="en-GB" sz="1800" dirty="0"/>
          </a:p>
          <a:p>
            <a:pPr lvl="2">
              <a:spcBef>
                <a:spcPts val="600"/>
              </a:spcBef>
            </a:pPr>
            <a:r>
              <a:rPr lang="en-GB" sz="1800" dirty="0"/>
              <a:t>Updated on the basis of information available in documents published by European motorway concessionaires</a:t>
            </a:r>
          </a:p>
          <a:p>
            <a:pPr lvl="2">
              <a:spcBef>
                <a:spcPts val="600"/>
              </a:spcBef>
            </a:pPr>
            <a:endParaRPr lang="en-GB" sz="1800" dirty="0"/>
          </a:p>
          <a:p>
            <a:pPr lvl="1">
              <a:spcBef>
                <a:spcPts val="600"/>
              </a:spcBef>
            </a:pPr>
            <a:r>
              <a:rPr lang="en-GB" b="1" i="1" dirty="0"/>
              <a:t>IWW network</a:t>
            </a:r>
          </a:p>
          <a:p>
            <a:pPr lvl="2">
              <a:spcBef>
                <a:spcPts val="600"/>
              </a:spcBef>
            </a:pPr>
            <a:r>
              <a:rPr lang="en-GB" sz="1800" dirty="0"/>
              <a:t>Elaborated on the basis of the </a:t>
            </a:r>
            <a:r>
              <a:rPr lang="en-GB" sz="1800" dirty="0" err="1"/>
              <a:t>TENtec</a:t>
            </a:r>
            <a:endParaRPr lang="en-GB" sz="1800" dirty="0"/>
          </a:p>
          <a:p>
            <a:pPr lvl="2">
              <a:spcBef>
                <a:spcPts val="600"/>
              </a:spcBef>
            </a:pPr>
            <a:endParaRPr lang="en-GB" sz="1800" dirty="0"/>
          </a:p>
          <a:p>
            <a:pPr marL="0" indent="0">
              <a:spcBef>
                <a:spcPts val="600"/>
              </a:spcBef>
              <a:buNone/>
            </a:pPr>
            <a:endParaRPr lang="en-GB" sz="1800" dirty="0"/>
          </a:p>
          <a:p>
            <a:pPr>
              <a:spcBef>
                <a:spcPts val="600"/>
              </a:spcBef>
            </a:pPr>
            <a:endParaRPr lang="en-GB" sz="1800"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20</a:t>
            </a:fld>
            <a:endParaRPr lang="en-GB" dirty="0"/>
          </a:p>
        </p:txBody>
      </p:sp>
    </p:spTree>
    <p:extLst>
      <p:ext uri="{BB962C8B-B14F-4D97-AF65-F5344CB8AC3E}">
        <p14:creationId xmlns:p14="http://schemas.microsoft.com/office/powerpoint/2010/main" val="171201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Classification of the links</a:t>
            </a:r>
          </a:p>
        </p:txBody>
      </p:sp>
      <p:sp>
        <p:nvSpPr>
          <p:cNvPr id="3" name="Content Placeholder 2">
            <a:extLst>
              <a:ext uri="{FF2B5EF4-FFF2-40B4-BE49-F238E27FC236}">
                <a16:creationId xmlns:a16="http://schemas.microsoft.com/office/drawing/2014/main" id="{2B88C71A-2C1B-4C3F-8F89-4DF6F07AFCEE}"/>
              </a:ext>
            </a:extLst>
          </p:cNvPr>
          <p:cNvSpPr>
            <a:spLocks noGrp="1"/>
          </p:cNvSpPr>
          <p:nvPr>
            <p:ph idx="1"/>
          </p:nvPr>
        </p:nvSpPr>
        <p:spPr>
          <a:xfrm>
            <a:off x="1094364" y="1268760"/>
            <a:ext cx="10058400" cy="4528326"/>
          </a:xfrm>
        </p:spPr>
        <p:txBody>
          <a:bodyPr>
            <a:noAutofit/>
          </a:bodyPr>
          <a:lstStyle/>
          <a:p>
            <a:pPr>
              <a:spcBef>
                <a:spcPts val="600"/>
              </a:spcBef>
            </a:pPr>
            <a:r>
              <a:rPr lang="en-GB" b="1" i="1" dirty="0"/>
              <a:t>Road and/or rail links</a:t>
            </a:r>
          </a:p>
          <a:p>
            <a:pPr lvl="1">
              <a:spcBef>
                <a:spcPts val="600"/>
              </a:spcBef>
            </a:pPr>
            <a:r>
              <a:rPr lang="en-GB" b="1" i="1" dirty="0"/>
              <a:t>Primary links</a:t>
            </a:r>
          </a:p>
          <a:p>
            <a:pPr lvl="2">
              <a:spcBef>
                <a:spcPts val="600"/>
              </a:spcBef>
            </a:pPr>
            <a:r>
              <a:rPr lang="en-GB" sz="1800" dirty="0"/>
              <a:t>Links of highest importance for long-distance traffic across and beyond the borders of the Adriatic Ionian Region (generally corresponding to core network links and additional comprehensive links where appropriate)</a:t>
            </a:r>
          </a:p>
          <a:p>
            <a:pPr lvl="1">
              <a:spcBef>
                <a:spcPts val="600"/>
              </a:spcBef>
            </a:pPr>
            <a:r>
              <a:rPr lang="en-GB" b="1" i="1" dirty="0"/>
              <a:t>Secondary links</a:t>
            </a:r>
          </a:p>
          <a:p>
            <a:pPr lvl="2">
              <a:spcBef>
                <a:spcPts val="600"/>
              </a:spcBef>
            </a:pPr>
            <a:r>
              <a:rPr lang="en-GB" sz="1800" dirty="0"/>
              <a:t>Links of highest importance for interconnecting the main regions (NUTS 2) within the Adriatic Ionian Region (generally corresponding to the comprehensive links not classified as primary roads)</a:t>
            </a:r>
          </a:p>
          <a:p>
            <a:pPr lvl="1">
              <a:spcBef>
                <a:spcPts val="600"/>
              </a:spcBef>
            </a:pPr>
            <a:r>
              <a:rPr lang="en-GB" b="1" i="1" dirty="0"/>
              <a:t>Tertiary links (i.e. regional roads and railways)</a:t>
            </a:r>
          </a:p>
          <a:p>
            <a:pPr lvl="2">
              <a:spcBef>
                <a:spcPts val="600"/>
              </a:spcBef>
            </a:pPr>
            <a:r>
              <a:rPr lang="en-GB" sz="1800" dirty="0"/>
              <a:t>Other links not belonging to the primary and secondary networks, providing connectivity between the EMTM TAZs (NUTS 3)</a:t>
            </a:r>
          </a:p>
          <a:p>
            <a:pPr>
              <a:spcBef>
                <a:spcPts val="600"/>
              </a:spcBef>
            </a:pPr>
            <a:endParaRPr lang="en-GB" b="1" i="1" dirty="0"/>
          </a:p>
          <a:p>
            <a:pPr>
              <a:spcBef>
                <a:spcPts val="600"/>
              </a:spcBef>
            </a:pPr>
            <a:r>
              <a:rPr lang="en-GB" b="1" i="1" dirty="0"/>
              <a:t>Inland waterway links</a:t>
            </a:r>
          </a:p>
          <a:p>
            <a:pPr lvl="1">
              <a:spcBef>
                <a:spcPts val="600"/>
              </a:spcBef>
            </a:pPr>
            <a:r>
              <a:rPr lang="en-GB" b="1" i="1" dirty="0"/>
              <a:t>Single classification corresponding to the core network</a:t>
            </a:r>
            <a:endParaRPr lang="en-GB" sz="1800" dirty="0"/>
          </a:p>
          <a:p>
            <a:pPr marL="0" indent="0">
              <a:spcBef>
                <a:spcPts val="600"/>
              </a:spcBef>
              <a:buNone/>
            </a:pPr>
            <a:endParaRPr lang="en-GB" sz="1800" dirty="0"/>
          </a:p>
          <a:p>
            <a:pPr>
              <a:spcBef>
                <a:spcPts val="600"/>
              </a:spcBef>
            </a:pPr>
            <a:endParaRPr lang="en-GB" sz="1800"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21</a:t>
            </a:fld>
            <a:endParaRPr lang="en-GB" dirty="0"/>
          </a:p>
        </p:txBody>
      </p:sp>
    </p:spTree>
    <p:extLst>
      <p:ext uri="{BB962C8B-B14F-4D97-AF65-F5344CB8AC3E}">
        <p14:creationId xmlns:p14="http://schemas.microsoft.com/office/powerpoint/2010/main" val="465414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Road and IWW parameters</a:t>
            </a:r>
          </a:p>
        </p:txBody>
      </p:sp>
      <p:sp>
        <p:nvSpPr>
          <p:cNvPr id="3" name="Content Placeholder 2">
            <a:extLst>
              <a:ext uri="{FF2B5EF4-FFF2-40B4-BE49-F238E27FC236}">
                <a16:creationId xmlns:a16="http://schemas.microsoft.com/office/drawing/2014/main" id="{2B88C71A-2C1B-4C3F-8F89-4DF6F07AFCEE}"/>
              </a:ext>
            </a:extLst>
          </p:cNvPr>
          <p:cNvSpPr>
            <a:spLocks noGrp="1"/>
          </p:cNvSpPr>
          <p:nvPr>
            <p:ph idx="1"/>
          </p:nvPr>
        </p:nvSpPr>
        <p:spPr>
          <a:xfrm>
            <a:off x="1097280" y="1124744"/>
            <a:ext cx="10058400" cy="4744350"/>
          </a:xfrm>
        </p:spPr>
        <p:txBody>
          <a:bodyPr>
            <a:noAutofit/>
          </a:bodyPr>
          <a:lstStyle/>
          <a:p>
            <a:pPr>
              <a:spcBef>
                <a:spcPts val="600"/>
              </a:spcBef>
            </a:pPr>
            <a:r>
              <a:rPr lang="en-GB" sz="1800" b="1" i="1" dirty="0"/>
              <a:t>Road parameters</a:t>
            </a:r>
          </a:p>
          <a:p>
            <a:pPr lvl="1">
              <a:spcBef>
                <a:spcPts val="600"/>
              </a:spcBef>
            </a:pPr>
            <a:r>
              <a:rPr lang="en-GB" sz="1600" b="1" i="1" dirty="0"/>
              <a:t>Number of traffic lanes </a:t>
            </a:r>
          </a:p>
          <a:p>
            <a:pPr lvl="2">
              <a:spcBef>
                <a:spcPts val="600"/>
              </a:spcBef>
            </a:pPr>
            <a:r>
              <a:rPr lang="en-GB" sz="1400" dirty="0"/>
              <a:t>Classifies the road network according to the number of traffic lanes per direction</a:t>
            </a:r>
          </a:p>
          <a:p>
            <a:pPr lvl="1">
              <a:spcBef>
                <a:spcPts val="600"/>
              </a:spcBef>
            </a:pPr>
            <a:r>
              <a:rPr lang="en-GB" sz="1600" b="1" i="1" dirty="0"/>
              <a:t>Tolled/toll free</a:t>
            </a:r>
          </a:p>
          <a:p>
            <a:pPr lvl="2">
              <a:spcBef>
                <a:spcPts val="600"/>
              </a:spcBef>
            </a:pPr>
            <a:r>
              <a:rPr lang="en-GB" sz="1400" dirty="0"/>
              <a:t>Classifies the road network according to the application of tolls (direct /indirect) to users</a:t>
            </a:r>
            <a:endParaRPr lang="en-GB" sz="1400" b="1" i="1" dirty="0"/>
          </a:p>
          <a:p>
            <a:pPr>
              <a:spcBef>
                <a:spcPts val="600"/>
              </a:spcBef>
            </a:pPr>
            <a:r>
              <a:rPr lang="en-GB" sz="1800" b="1" i="1" dirty="0"/>
              <a:t>IWW parameters</a:t>
            </a:r>
          </a:p>
          <a:p>
            <a:pPr lvl="1">
              <a:spcBef>
                <a:spcPts val="600"/>
              </a:spcBef>
            </a:pPr>
            <a:r>
              <a:rPr lang="en-GB" sz="1600" b="1" i="1" dirty="0"/>
              <a:t>CEMT class</a:t>
            </a:r>
          </a:p>
          <a:p>
            <a:pPr lvl="2">
              <a:spcBef>
                <a:spcPts val="600"/>
              </a:spcBef>
            </a:pPr>
            <a:r>
              <a:rPr lang="en-GB" sz="1400" dirty="0"/>
              <a:t>Classifies the IWW network according to the </a:t>
            </a:r>
            <a:r>
              <a:rPr lang="en-US" sz="1400" dirty="0"/>
              <a:t>lowest categories of navigable inland waterways on the section (Class (length/beam) I to III, IV, V a, V b, VI a, VI b, VI c, VII). According to the definition in 1992: see also http://www.itf-oecd.org/resolution-no-922-new-classification-inland-waterways</a:t>
            </a:r>
            <a:endParaRPr lang="en-GB" sz="1400" dirty="0"/>
          </a:p>
          <a:p>
            <a:pPr lvl="1">
              <a:spcBef>
                <a:spcPts val="600"/>
              </a:spcBef>
            </a:pPr>
            <a:r>
              <a:rPr lang="en-GB" sz="1600" b="1" i="1" dirty="0"/>
              <a:t>Maximum draught of vessel/convoy (cm)</a:t>
            </a:r>
          </a:p>
          <a:p>
            <a:pPr lvl="2">
              <a:spcBef>
                <a:spcPts val="600"/>
              </a:spcBef>
            </a:pPr>
            <a:r>
              <a:rPr lang="en-GB" sz="1400" dirty="0"/>
              <a:t>Classifies the IWW network according to the m</a:t>
            </a:r>
            <a:r>
              <a:rPr lang="en-US" sz="1400" dirty="0" err="1"/>
              <a:t>aximum</a:t>
            </a:r>
            <a:r>
              <a:rPr lang="en-US" sz="1400" dirty="0"/>
              <a:t> allowed vessel/convoy size in draught in </a:t>
            </a:r>
            <a:r>
              <a:rPr lang="en-GB" sz="1400" dirty="0"/>
              <a:t>centimetres</a:t>
            </a:r>
            <a:r>
              <a:rPr lang="en-US" sz="1400" dirty="0"/>
              <a:t> at reference water level. A default value is provided based on the CEMT classification (CEMT class). Please encode 999 for “no limit”.</a:t>
            </a:r>
          </a:p>
          <a:p>
            <a:pPr lvl="1">
              <a:spcBef>
                <a:spcPts val="600"/>
              </a:spcBef>
            </a:pPr>
            <a:r>
              <a:rPr lang="en-GB" sz="1600" b="1" i="1" dirty="0"/>
              <a:t>Minimum bridge clearance (cm)</a:t>
            </a:r>
          </a:p>
          <a:p>
            <a:pPr lvl="2">
              <a:spcBef>
                <a:spcPts val="600"/>
              </a:spcBef>
            </a:pPr>
            <a:r>
              <a:rPr lang="en-GB" sz="1400" dirty="0"/>
              <a:t>Classifies the IWW network according to the minimum height under bridges in centimetres on </a:t>
            </a:r>
            <a:r>
              <a:rPr lang="en-US" sz="1400" dirty="0"/>
              <a:t>the section at reference high water level available for vessel/convoy to pass the section.</a:t>
            </a:r>
            <a:r>
              <a:rPr lang="en-GB" sz="1400" dirty="0"/>
              <a:t> </a:t>
            </a:r>
            <a:r>
              <a:rPr lang="en-US" sz="1400" dirty="0"/>
              <a:t>A default value is provided based on the CEMT classification (CEMT class). Please encode 999 for “no limit”.</a:t>
            </a:r>
            <a:endParaRPr lang="en-GB" sz="1400" dirty="0"/>
          </a:p>
          <a:p>
            <a:pPr>
              <a:spcBef>
                <a:spcPts val="600"/>
              </a:spcBef>
            </a:pPr>
            <a:endParaRPr lang="en-GB" sz="1600"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22</a:t>
            </a:fld>
            <a:endParaRPr lang="en-GB" dirty="0"/>
          </a:p>
        </p:txBody>
      </p:sp>
    </p:spTree>
    <p:extLst>
      <p:ext uri="{BB962C8B-B14F-4D97-AF65-F5344CB8AC3E}">
        <p14:creationId xmlns:p14="http://schemas.microsoft.com/office/powerpoint/2010/main" val="58720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Rail parameters 1/3</a:t>
            </a:r>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23</a:t>
            </a:fld>
            <a:endParaRPr lang="en-GB" dirty="0"/>
          </a:p>
        </p:txBody>
      </p:sp>
      <p:sp>
        <p:nvSpPr>
          <p:cNvPr id="7" name="Content Placeholder 2">
            <a:extLst>
              <a:ext uri="{FF2B5EF4-FFF2-40B4-BE49-F238E27FC236}">
                <a16:creationId xmlns:a16="http://schemas.microsoft.com/office/drawing/2014/main" id="{A68FB347-BEE7-492B-8AC8-AB2A5BE5348D}"/>
              </a:ext>
            </a:extLst>
          </p:cNvPr>
          <p:cNvSpPr txBox="1">
            <a:spLocks/>
          </p:cNvSpPr>
          <p:nvPr/>
        </p:nvSpPr>
        <p:spPr>
          <a:xfrm>
            <a:off x="1249680" y="1124744"/>
            <a:ext cx="10058400" cy="533504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6">
                    <a:lumMod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Char char="o"/>
              <a:defRPr sz="1800" kern="1200">
                <a:solidFill>
                  <a:schemeClr val="accent6">
                    <a:lumMod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Char char="§"/>
              <a:defRPr sz="1600" kern="1200">
                <a:solidFill>
                  <a:schemeClr val="accent6">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6">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6">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spcBef>
                <a:spcPts val="600"/>
              </a:spcBef>
            </a:pPr>
            <a:r>
              <a:rPr lang="en-GB" b="1" i="1" dirty="0"/>
              <a:t>Number of tracks</a:t>
            </a:r>
          </a:p>
          <a:p>
            <a:pPr lvl="2">
              <a:spcBef>
                <a:spcPts val="600"/>
              </a:spcBef>
            </a:pPr>
            <a:r>
              <a:rPr lang="en-GB" dirty="0"/>
              <a:t>Classifies the rail network according to the number of tracks</a:t>
            </a:r>
          </a:p>
          <a:p>
            <a:pPr lvl="1">
              <a:spcBef>
                <a:spcPts val="600"/>
              </a:spcBef>
            </a:pPr>
            <a:r>
              <a:rPr lang="en-GB" b="1" i="1" dirty="0"/>
              <a:t>Traction</a:t>
            </a:r>
          </a:p>
          <a:p>
            <a:pPr lvl="2">
              <a:spcBef>
                <a:spcPts val="600"/>
              </a:spcBef>
            </a:pPr>
            <a:r>
              <a:rPr lang="en-GB" dirty="0"/>
              <a:t>Classifies the rail network according to the electrification (electrified / non-electrified)</a:t>
            </a:r>
            <a:endParaRPr lang="en-GB" sz="1800" dirty="0"/>
          </a:p>
          <a:p>
            <a:pPr lvl="1">
              <a:spcBef>
                <a:spcPts val="600"/>
              </a:spcBef>
            </a:pPr>
            <a:r>
              <a:rPr lang="en-GB" b="1" i="1" dirty="0"/>
              <a:t>Voltage (Volt)</a:t>
            </a:r>
          </a:p>
          <a:p>
            <a:pPr lvl="2">
              <a:spcBef>
                <a:spcPts val="600"/>
              </a:spcBef>
            </a:pPr>
            <a:r>
              <a:rPr lang="en-GB" dirty="0"/>
              <a:t>Classifies the rail network according to the voltage for electrified sections (</a:t>
            </a:r>
            <a:r>
              <a:rPr lang="en-US" dirty="0"/>
              <a:t>25000 Volts, 50Hz AC / 15000 Volts, 16 2/3 Hz AC / 3000 Volts  DC / 1500 Volts DC / Other)</a:t>
            </a:r>
          </a:p>
          <a:p>
            <a:pPr lvl="1">
              <a:spcBef>
                <a:spcPts val="600"/>
              </a:spcBef>
            </a:pPr>
            <a:r>
              <a:rPr lang="en-GB" b="1" i="1" dirty="0"/>
              <a:t>Track gauge (mm)</a:t>
            </a:r>
          </a:p>
          <a:p>
            <a:pPr lvl="2">
              <a:spcBef>
                <a:spcPts val="600"/>
              </a:spcBef>
            </a:pPr>
            <a:r>
              <a:rPr lang="en-GB" dirty="0"/>
              <a:t>Classifies the rail network according to the track gauge in mm (</a:t>
            </a:r>
            <a:r>
              <a:rPr lang="en-US" dirty="0"/>
              <a:t>1000, 1435, 1520, 1524, 1600, 1668)</a:t>
            </a:r>
          </a:p>
          <a:p>
            <a:pPr lvl="1">
              <a:spcBef>
                <a:spcPts val="600"/>
              </a:spcBef>
            </a:pPr>
            <a:r>
              <a:rPr lang="en-GB" b="1" i="1" dirty="0"/>
              <a:t>Structure gauge (EN 15273)</a:t>
            </a:r>
          </a:p>
          <a:p>
            <a:pPr lvl="2">
              <a:spcBef>
                <a:spcPts val="600"/>
              </a:spcBef>
            </a:pPr>
            <a:r>
              <a:rPr lang="en-GB" dirty="0"/>
              <a:t>Classifies the rail network according to the structure gauge. </a:t>
            </a:r>
            <a:r>
              <a:rPr lang="en-US" dirty="0"/>
              <a:t>3 international gauges defined in EN 15273, UK gauges W9 and above defined in Railway Group Standard GE/RT8073. GA GAUGE: Total height 3.85 m above the rail and 1.28 m on either side of the track axis / GB GAUGE: Total height 4.08 m above the rail and 1.28 m on either side of the track axis / GC GAUGE: Total height 4.65 m above the rail and 1.45 m on either side of the track axis. W GAUGES (for UK only) to indicate W9 and above (see reference Railway Group Standard GE/ RT8073). Other (to be noted according to the Standard EN 15273 Annex C and D)</a:t>
            </a:r>
            <a:endParaRPr lang="en-GB" sz="1800" dirty="0"/>
          </a:p>
        </p:txBody>
      </p:sp>
    </p:spTree>
    <p:extLst>
      <p:ext uri="{BB962C8B-B14F-4D97-AF65-F5344CB8AC3E}">
        <p14:creationId xmlns:p14="http://schemas.microsoft.com/office/powerpoint/2010/main" val="127385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Rail parameters 2/3</a:t>
            </a:r>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24</a:t>
            </a:fld>
            <a:endParaRPr lang="en-GB" dirty="0"/>
          </a:p>
        </p:txBody>
      </p:sp>
      <p:sp>
        <p:nvSpPr>
          <p:cNvPr id="8" name="Content Placeholder 2">
            <a:extLst>
              <a:ext uri="{FF2B5EF4-FFF2-40B4-BE49-F238E27FC236}">
                <a16:creationId xmlns:a16="http://schemas.microsoft.com/office/drawing/2014/main" id="{33227E77-9B84-43E1-8A15-B0FD7A875B02}"/>
              </a:ext>
            </a:extLst>
          </p:cNvPr>
          <p:cNvSpPr txBox="1">
            <a:spLocks/>
          </p:cNvSpPr>
          <p:nvPr/>
        </p:nvSpPr>
        <p:spPr>
          <a:xfrm>
            <a:off x="1249680" y="1057369"/>
            <a:ext cx="10058400" cy="533504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6">
                    <a:lumMod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Char char="o"/>
              <a:defRPr sz="1800" kern="1200">
                <a:solidFill>
                  <a:schemeClr val="accent6">
                    <a:lumMod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Char char="§"/>
              <a:defRPr sz="1600" kern="1200">
                <a:solidFill>
                  <a:schemeClr val="accent6">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6">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6">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spcBef>
                <a:spcPts val="600"/>
              </a:spcBef>
            </a:pPr>
            <a:r>
              <a:rPr lang="en-GB" b="1" i="1" dirty="0"/>
              <a:t>Combined transport profile for swap bodies</a:t>
            </a:r>
          </a:p>
          <a:p>
            <a:pPr lvl="2">
              <a:spcBef>
                <a:spcPts val="600"/>
              </a:spcBef>
            </a:pPr>
            <a:r>
              <a:rPr lang="en-GB" dirty="0"/>
              <a:t>Classifies the rail network according to the combined transport profile for swap bodies, </a:t>
            </a:r>
            <a:r>
              <a:rPr lang="en-US" dirty="0"/>
              <a:t>as defined in UIC Code 596-6. The technical number is made up of the wagon compatibility code (1 letter) and the standard combined transport profile number (2 digits when width ≤ 2500 mm or 3 digits when, 2500 &lt; width ≤ 2600 mm). (C 22, C 32, C 38, C 45, C 50, C 55, C 60, C 65, C 70, C 80, C 90, C 341, C 349, C 351, C 357, C 364, C 380, C 385, C 390, C 395, C 400, C 405, C 410, C 420, Other)</a:t>
            </a:r>
          </a:p>
          <a:p>
            <a:pPr lvl="1">
              <a:spcBef>
                <a:spcPts val="600"/>
              </a:spcBef>
            </a:pPr>
            <a:r>
              <a:rPr lang="en-GB" b="1" i="1" dirty="0"/>
              <a:t>Combined transport profile for semi-trailers</a:t>
            </a:r>
          </a:p>
          <a:p>
            <a:pPr lvl="2">
              <a:spcBef>
                <a:spcPts val="600"/>
              </a:spcBef>
            </a:pPr>
            <a:r>
              <a:rPr lang="en-GB" dirty="0"/>
              <a:t>Classifies the rail network according to the combined transport profile for semi-trailers, </a:t>
            </a:r>
            <a:r>
              <a:rPr lang="en-US" dirty="0"/>
              <a:t>as defined in UIC Code 596-6. The technical number is made up of the wagon compatibility code (1 letter) and the standard combined transport profile number (2 digits when width ≤ 2500 mm or 3 digits when 2500 &lt; width ≤ 2600 mm). (P 32, P 38, P 45, P50, P 55, P 60, P 65, P 70, P 80, P 90, P 341, P 349, P 351, P 357, P 380, P 385, P 390, P 395, P 400, P 405, P 410, P 420, Other)</a:t>
            </a:r>
          </a:p>
          <a:p>
            <a:pPr lvl="1">
              <a:spcBef>
                <a:spcPts val="600"/>
              </a:spcBef>
            </a:pPr>
            <a:r>
              <a:rPr lang="en-US" b="1" i="1" dirty="0"/>
              <a:t>Maximum operating speed for passenger trains (km/h)</a:t>
            </a:r>
          </a:p>
          <a:p>
            <a:pPr lvl="2">
              <a:spcBef>
                <a:spcPts val="600"/>
              </a:spcBef>
            </a:pPr>
            <a:r>
              <a:rPr lang="en-GB" dirty="0"/>
              <a:t>Classifies the rail network according to t</a:t>
            </a:r>
            <a:r>
              <a:rPr lang="en-US" dirty="0"/>
              <a:t>he highest operating speed allowed for passenger service taking into account technical characteristics of the infrastructure (No speed limit set, V&lt;80, 80&lt;=V&lt;100, 100&lt;=V&lt;120, 120&lt;=V&lt;160, 160&lt;=V&lt;200, 200&lt;=V&lt;250, 250&lt;=V&lt;300, V&gt;=300)</a:t>
            </a:r>
          </a:p>
          <a:p>
            <a:pPr lvl="1">
              <a:spcBef>
                <a:spcPts val="600"/>
              </a:spcBef>
            </a:pPr>
            <a:r>
              <a:rPr lang="en-US" b="1" i="1" dirty="0"/>
              <a:t>Maximum operating speed for freight trains (km/h)</a:t>
            </a:r>
          </a:p>
          <a:p>
            <a:pPr lvl="2">
              <a:spcBef>
                <a:spcPts val="600"/>
              </a:spcBef>
            </a:pPr>
            <a:r>
              <a:rPr lang="en-GB" dirty="0"/>
              <a:t>Classifies the rail network according to t</a:t>
            </a:r>
            <a:r>
              <a:rPr lang="en-US" dirty="0"/>
              <a:t>he highest operating speed allowed for freight service taking into account technical characteristics of the infrastructure (No speed limit set, V&lt;80, 80&lt;=V&lt;100, 100&lt;=V&lt;120, 120&lt;=V&lt;160)</a:t>
            </a:r>
          </a:p>
        </p:txBody>
      </p:sp>
    </p:spTree>
    <p:extLst>
      <p:ext uri="{BB962C8B-B14F-4D97-AF65-F5344CB8AC3E}">
        <p14:creationId xmlns:p14="http://schemas.microsoft.com/office/powerpoint/2010/main" val="28325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Rail parameters 3/3</a:t>
            </a:r>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25</a:t>
            </a:fld>
            <a:endParaRPr lang="en-GB" dirty="0"/>
          </a:p>
        </p:txBody>
      </p:sp>
      <p:sp>
        <p:nvSpPr>
          <p:cNvPr id="8" name="Content Placeholder 2">
            <a:extLst>
              <a:ext uri="{FF2B5EF4-FFF2-40B4-BE49-F238E27FC236}">
                <a16:creationId xmlns:a16="http://schemas.microsoft.com/office/drawing/2014/main" id="{33227E77-9B84-43E1-8A15-B0FD7A875B02}"/>
              </a:ext>
            </a:extLst>
          </p:cNvPr>
          <p:cNvSpPr txBox="1">
            <a:spLocks/>
          </p:cNvSpPr>
          <p:nvPr/>
        </p:nvSpPr>
        <p:spPr>
          <a:xfrm>
            <a:off x="1249680" y="1124744"/>
            <a:ext cx="10058400" cy="50405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6">
                    <a:lumMod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Char char="o"/>
              <a:defRPr sz="1800" kern="1200">
                <a:solidFill>
                  <a:schemeClr val="accent6">
                    <a:lumMod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Char char="§"/>
              <a:defRPr sz="1600" kern="1200">
                <a:solidFill>
                  <a:schemeClr val="accent6">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6">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6">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spcBef>
                <a:spcPts val="600"/>
              </a:spcBef>
            </a:pPr>
            <a:r>
              <a:rPr lang="en-GB" b="1" i="1" dirty="0"/>
              <a:t>Maximum axle load (tonnes)</a:t>
            </a:r>
          </a:p>
          <a:p>
            <a:pPr lvl="2">
              <a:spcBef>
                <a:spcPts val="600"/>
              </a:spcBef>
            </a:pPr>
            <a:r>
              <a:rPr lang="en-GB" dirty="0"/>
              <a:t>Classifies the rail network according to the maximum axle load (</a:t>
            </a:r>
            <a:r>
              <a:rPr lang="en-US" dirty="0"/>
              <a:t>m &lt; 16 t, 16 t &lt;= m &lt; 18 t, 18 t &lt;= m &lt; 20 t, 20 t &lt;= m &lt; 22,5 t, 22,5 t &lt;= m &lt; 25 t, 25 t &lt;= m &lt; 27,5 t, 27,5 t &lt;= m &lt; 30 t, m &gt;= 30 t)</a:t>
            </a:r>
          </a:p>
          <a:p>
            <a:pPr lvl="1">
              <a:spcBef>
                <a:spcPts val="600"/>
              </a:spcBef>
            </a:pPr>
            <a:r>
              <a:rPr lang="en-GB" b="1" i="1" dirty="0"/>
              <a:t>Maximum train length (m)</a:t>
            </a:r>
          </a:p>
          <a:p>
            <a:pPr lvl="2">
              <a:spcBef>
                <a:spcPts val="600"/>
              </a:spcBef>
            </a:pPr>
            <a:r>
              <a:rPr lang="en-GB" dirty="0"/>
              <a:t>Classifies the rail network according to the maximum train length </a:t>
            </a:r>
            <a:r>
              <a:rPr lang="en-US" dirty="0"/>
              <a:t>(L&lt;200 m, 200&lt;=L&lt;400 m, 400&lt;=L&lt;500 m, 500&lt;=L&lt;600 m, 600&lt;=L&lt;740 m, 740&lt;=L&lt;1050 m, 1050&lt;=L&lt;1500, m L&gt;=1500 m)</a:t>
            </a:r>
          </a:p>
          <a:p>
            <a:pPr>
              <a:spcBef>
                <a:spcPts val="600"/>
              </a:spcBef>
            </a:pPr>
            <a:endParaRPr lang="en-GB" b="1" dirty="0"/>
          </a:p>
          <a:p>
            <a:pPr>
              <a:spcBef>
                <a:spcPts val="600"/>
              </a:spcBef>
            </a:pPr>
            <a:r>
              <a:rPr lang="en-GB" b="1" dirty="0"/>
              <a:t>Sources for the analysis of the rail network and related parameters:</a:t>
            </a:r>
          </a:p>
          <a:p>
            <a:pPr lvl="1">
              <a:spcBef>
                <a:spcPts val="600"/>
              </a:spcBef>
            </a:pPr>
            <a:r>
              <a:rPr lang="en-GB" dirty="0" err="1"/>
              <a:t>TENtec</a:t>
            </a:r>
            <a:r>
              <a:rPr lang="en-GB" dirty="0"/>
              <a:t> data 2015 for Italy, Slovenia, Croatia and Greece</a:t>
            </a:r>
          </a:p>
          <a:p>
            <a:pPr lvl="1">
              <a:spcBef>
                <a:spcPts val="600"/>
              </a:spcBef>
            </a:pPr>
            <a:r>
              <a:rPr lang="en-GB" dirty="0"/>
              <a:t>Network statement 2019 for Serbia</a:t>
            </a:r>
          </a:p>
          <a:p>
            <a:pPr lvl="1">
              <a:spcBef>
                <a:spcPts val="600"/>
              </a:spcBef>
            </a:pPr>
            <a:r>
              <a:rPr lang="en-GB" dirty="0"/>
              <a:t>Network statement 2019 for Montenegro</a:t>
            </a:r>
          </a:p>
          <a:p>
            <a:pPr lvl="1">
              <a:spcBef>
                <a:spcPts val="600"/>
              </a:spcBef>
            </a:pPr>
            <a:r>
              <a:rPr lang="en-GB" dirty="0"/>
              <a:t>Network statement 2017 for North Macedonia</a:t>
            </a:r>
          </a:p>
          <a:p>
            <a:pPr lvl="1">
              <a:spcBef>
                <a:spcPts val="600"/>
              </a:spcBef>
            </a:pPr>
            <a:r>
              <a:rPr lang="en-GB" dirty="0"/>
              <a:t>Network statement 2015 for Kosovo</a:t>
            </a:r>
          </a:p>
          <a:p>
            <a:pPr lvl="1">
              <a:spcBef>
                <a:spcPts val="600"/>
              </a:spcBef>
            </a:pPr>
            <a:r>
              <a:rPr lang="en-GB" dirty="0"/>
              <a:t>No sources available for Bosnia and Herzegovina and Albania</a:t>
            </a:r>
          </a:p>
          <a:p>
            <a:pPr lvl="2">
              <a:spcBef>
                <a:spcPts val="600"/>
              </a:spcBef>
            </a:pPr>
            <a:endParaRPr lang="en-US" dirty="0"/>
          </a:p>
        </p:txBody>
      </p:sp>
    </p:spTree>
    <p:extLst>
      <p:ext uri="{BB962C8B-B14F-4D97-AF65-F5344CB8AC3E}">
        <p14:creationId xmlns:p14="http://schemas.microsoft.com/office/powerpoint/2010/main" val="346326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79DA49-F983-4BB9-82EC-0A348898D777}"/>
              </a:ext>
            </a:extLst>
          </p:cNvPr>
          <p:cNvSpPr>
            <a:spLocks noGrp="1"/>
          </p:cNvSpPr>
          <p:nvPr>
            <p:ph idx="1"/>
          </p:nvPr>
        </p:nvSpPr>
        <p:spPr/>
        <p:txBody>
          <a:bodyPr/>
          <a:lstStyle/>
          <a:p>
            <a:endParaRPr lang="it-IT" dirty="0"/>
          </a:p>
          <a:p>
            <a:pPr marL="93662" indent="0">
              <a:buNone/>
            </a:pPr>
            <a:endParaRPr lang="it-IT"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26</a:t>
            </a:fld>
            <a:endParaRPr lang="en-GB" dirty="0"/>
          </a:p>
        </p:txBody>
      </p:sp>
      <p:sp>
        <p:nvSpPr>
          <p:cNvPr id="8" name="Title 1">
            <a:extLst>
              <a:ext uri="{FF2B5EF4-FFF2-40B4-BE49-F238E27FC236}">
                <a16:creationId xmlns:a16="http://schemas.microsoft.com/office/drawing/2014/main" id="{C163993A-F6A0-40E2-B69D-D741FC8455F9}"/>
              </a:ext>
            </a:extLst>
          </p:cNvPr>
          <p:cNvSpPr txBox="1">
            <a:spLocks/>
          </p:cNvSpPr>
          <p:nvPr/>
        </p:nvSpPr>
        <p:spPr>
          <a:xfrm>
            <a:off x="0" y="594359"/>
            <a:ext cx="3503696" cy="139448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Road network layout</a:t>
            </a:r>
          </a:p>
        </p:txBody>
      </p:sp>
      <p:sp>
        <p:nvSpPr>
          <p:cNvPr id="11" name="TextBox 10">
            <a:extLst>
              <a:ext uri="{FF2B5EF4-FFF2-40B4-BE49-F238E27FC236}">
                <a16:creationId xmlns:a16="http://schemas.microsoft.com/office/drawing/2014/main" id="{7A7238F1-93AC-4158-B805-296898171627}"/>
              </a:ext>
            </a:extLst>
          </p:cNvPr>
          <p:cNvSpPr txBox="1"/>
          <p:nvPr/>
        </p:nvSpPr>
        <p:spPr>
          <a:xfrm>
            <a:off x="119336" y="29815"/>
            <a:ext cx="1450205" cy="523220"/>
          </a:xfrm>
          <a:prstGeom prst="rect">
            <a:avLst/>
          </a:prstGeom>
          <a:noFill/>
        </p:spPr>
        <p:txBody>
          <a:bodyPr wrap="none" rtlCol="0">
            <a:spAutoFit/>
          </a:bodyPr>
          <a:lstStyle/>
          <a:p>
            <a:r>
              <a:rPr lang="it-IT" sz="2800" b="1" u="sng" dirty="0" err="1">
                <a:solidFill>
                  <a:schemeClr val="bg1"/>
                </a:solidFill>
              </a:rPr>
              <a:t>Example</a:t>
            </a:r>
            <a:endParaRPr lang="en-GB" sz="2800" b="1" u="sng" dirty="0">
              <a:solidFill>
                <a:schemeClr val="bg1"/>
              </a:solidFill>
            </a:endParaRPr>
          </a:p>
        </p:txBody>
      </p:sp>
      <p:pic>
        <p:nvPicPr>
          <p:cNvPr id="3" name="Picture 2" descr="A picture containing text, map&#10;&#10;Description automatically generated">
            <a:extLst>
              <a:ext uri="{FF2B5EF4-FFF2-40B4-BE49-F238E27FC236}">
                <a16:creationId xmlns:a16="http://schemas.microsoft.com/office/drawing/2014/main" id="{45D9E16E-A484-4FD0-952F-B250DD75F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5720" y="385888"/>
            <a:ext cx="8562114" cy="6054760"/>
          </a:xfrm>
          <a:prstGeom prst="rect">
            <a:avLst/>
          </a:prstGeom>
          <a:ln>
            <a:solidFill>
              <a:schemeClr val="tx1"/>
            </a:solidFill>
          </a:ln>
        </p:spPr>
      </p:pic>
    </p:spTree>
    <p:extLst>
      <p:ext uri="{BB962C8B-B14F-4D97-AF65-F5344CB8AC3E}">
        <p14:creationId xmlns:p14="http://schemas.microsoft.com/office/powerpoint/2010/main" val="375623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79DA49-F983-4BB9-82EC-0A348898D777}"/>
              </a:ext>
            </a:extLst>
          </p:cNvPr>
          <p:cNvSpPr>
            <a:spLocks noGrp="1"/>
          </p:cNvSpPr>
          <p:nvPr>
            <p:ph idx="1"/>
          </p:nvPr>
        </p:nvSpPr>
        <p:spPr/>
        <p:txBody>
          <a:bodyPr/>
          <a:lstStyle/>
          <a:p>
            <a:endParaRPr lang="it-IT" dirty="0"/>
          </a:p>
          <a:p>
            <a:pPr marL="93662" indent="0">
              <a:buNone/>
            </a:pPr>
            <a:endParaRPr lang="it-IT"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27</a:t>
            </a:fld>
            <a:endParaRPr lang="en-GB" dirty="0"/>
          </a:p>
        </p:txBody>
      </p:sp>
      <p:sp>
        <p:nvSpPr>
          <p:cNvPr id="8" name="Title 1">
            <a:extLst>
              <a:ext uri="{FF2B5EF4-FFF2-40B4-BE49-F238E27FC236}">
                <a16:creationId xmlns:a16="http://schemas.microsoft.com/office/drawing/2014/main" id="{C163993A-F6A0-40E2-B69D-D741FC8455F9}"/>
              </a:ext>
            </a:extLst>
          </p:cNvPr>
          <p:cNvSpPr txBox="1">
            <a:spLocks/>
          </p:cNvSpPr>
          <p:nvPr/>
        </p:nvSpPr>
        <p:spPr>
          <a:xfrm>
            <a:off x="0" y="594359"/>
            <a:ext cx="3503696" cy="139448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Rail network layout</a:t>
            </a:r>
          </a:p>
        </p:txBody>
      </p:sp>
      <p:pic>
        <p:nvPicPr>
          <p:cNvPr id="3" name="Picture 2" descr="A picture containing text, map&#10;&#10;Description automatically generated">
            <a:extLst>
              <a:ext uri="{FF2B5EF4-FFF2-40B4-BE49-F238E27FC236}">
                <a16:creationId xmlns:a16="http://schemas.microsoft.com/office/drawing/2014/main" id="{6629F8FA-CE4D-44A4-98D9-EC4D49599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397803"/>
            <a:ext cx="8578080" cy="6061158"/>
          </a:xfrm>
          <a:prstGeom prst="rect">
            <a:avLst/>
          </a:prstGeom>
          <a:ln>
            <a:solidFill>
              <a:schemeClr val="tx1"/>
            </a:solidFill>
          </a:ln>
        </p:spPr>
      </p:pic>
    </p:spTree>
    <p:extLst>
      <p:ext uri="{BB962C8B-B14F-4D97-AF65-F5344CB8AC3E}">
        <p14:creationId xmlns:p14="http://schemas.microsoft.com/office/powerpoint/2010/main" val="606933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79DA49-F983-4BB9-82EC-0A348898D777}"/>
              </a:ext>
            </a:extLst>
          </p:cNvPr>
          <p:cNvSpPr>
            <a:spLocks noGrp="1"/>
          </p:cNvSpPr>
          <p:nvPr>
            <p:ph idx="1"/>
          </p:nvPr>
        </p:nvSpPr>
        <p:spPr/>
        <p:txBody>
          <a:bodyPr/>
          <a:lstStyle/>
          <a:p>
            <a:endParaRPr lang="it-IT" dirty="0"/>
          </a:p>
          <a:p>
            <a:pPr marL="93662" indent="0">
              <a:buNone/>
            </a:pPr>
            <a:endParaRPr lang="it-IT"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28</a:t>
            </a:fld>
            <a:endParaRPr lang="en-GB" dirty="0"/>
          </a:p>
        </p:txBody>
      </p:sp>
      <p:sp>
        <p:nvSpPr>
          <p:cNvPr id="8" name="Title 1">
            <a:extLst>
              <a:ext uri="{FF2B5EF4-FFF2-40B4-BE49-F238E27FC236}">
                <a16:creationId xmlns:a16="http://schemas.microsoft.com/office/drawing/2014/main" id="{C163993A-F6A0-40E2-B69D-D741FC8455F9}"/>
              </a:ext>
            </a:extLst>
          </p:cNvPr>
          <p:cNvSpPr txBox="1">
            <a:spLocks/>
          </p:cNvSpPr>
          <p:nvPr/>
        </p:nvSpPr>
        <p:spPr>
          <a:xfrm>
            <a:off x="0" y="594359"/>
            <a:ext cx="3503696" cy="139448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Rail network: max operating speed (passenger trains)</a:t>
            </a:r>
          </a:p>
        </p:txBody>
      </p:sp>
      <p:sp>
        <p:nvSpPr>
          <p:cNvPr id="10" name="Text Placeholder 10">
            <a:extLst>
              <a:ext uri="{FF2B5EF4-FFF2-40B4-BE49-F238E27FC236}">
                <a16:creationId xmlns:a16="http://schemas.microsoft.com/office/drawing/2014/main" id="{11F74C70-8080-45E0-ACF8-93696FA718CC}"/>
              </a:ext>
            </a:extLst>
          </p:cNvPr>
          <p:cNvSpPr txBox="1">
            <a:spLocks/>
          </p:cNvSpPr>
          <p:nvPr/>
        </p:nvSpPr>
        <p:spPr>
          <a:xfrm>
            <a:off x="0" y="1988840"/>
            <a:ext cx="3503696" cy="4608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None/>
              <a:defRPr sz="1200" kern="1200">
                <a:solidFill>
                  <a:schemeClr val="accent6">
                    <a:lumMod val="50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None/>
              <a:defRPr sz="1000" kern="1200">
                <a:solidFill>
                  <a:schemeClr val="accent6">
                    <a:lumMod val="50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69875" indent="-176213">
              <a:buClr>
                <a:schemeClr val="bg1"/>
              </a:buClr>
              <a:buFont typeface="Arial" panose="020B0604020202020204" pitchFamily="34" charset="0"/>
              <a:buChar char="•"/>
            </a:pPr>
            <a:r>
              <a:rPr lang="en-GB" sz="2000" dirty="0"/>
              <a:t>V &gt; 200 km/h for high speed network in Italy</a:t>
            </a:r>
          </a:p>
          <a:p>
            <a:pPr marL="269875" indent="-176213">
              <a:buClr>
                <a:schemeClr val="bg1"/>
              </a:buClr>
              <a:buFont typeface="Arial" panose="020B0604020202020204" pitchFamily="34" charset="0"/>
              <a:buChar char="•"/>
            </a:pPr>
            <a:r>
              <a:rPr lang="en-GB" sz="2000" dirty="0"/>
              <a:t>V &gt; 120 km/h for almost entire main network in Italy </a:t>
            </a:r>
          </a:p>
          <a:p>
            <a:pPr marL="269875" indent="-176213">
              <a:buClr>
                <a:schemeClr val="bg1"/>
              </a:buClr>
              <a:buFont typeface="Arial" panose="020B0604020202020204" pitchFamily="34" charset="0"/>
              <a:buChar char="•"/>
            </a:pPr>
            <a:r>
              <a:rPr lang="en-GB" sz="2000" dirty="0"/>
              <a:t>V &lt; 120 km/h for almost entire network in Serbia, Kosovo (</a:t>
            </a:r>
            <a:r>
              <a:rPr lang="en-US" sz="2000" dirty="0"/>
              <a:t>under United Nations Security Council Resolution 1244/99), </a:t>
            </a:r>
            <a:r>
              <a:rPr lang="en-GB" sz="2000" dirty="0"/>
              <a:t> Montenegro and North Macedonia rail networks</a:t>
            </a:r>
          </a:p>
          <a:p>
            <a:pPr marL="269875" indent="-176213">
              <a:buClr>
                <a:schemeClr val="bg1"/>
              </a:buClr>
              <a:buFont typeface="Arial" panose="020B0604020202020204" pitchFamily="34" charset="0"/>
              <a:buChar char="•"/>
            </a:pPr>
            <a:r>
              <a:rPr lang="en-GB" sz="2000" dirty="0"/>
              <a:t>No data available for Bosnia Herzegovina and Albania</a:t>
            </a:r>
          </a:p>
          <a:p>
            <a:endParaRPr lang="en-US" sz="2000" dirty="0"/>
          </a:p>
          <a:p>
            <a:endParaRPr lang="it-IT" sz="2000" dirty="0"/>
          </a:p>
        </p:txBody>
      </p:sp>
      <p:sp>
        <p:nvSpPr>
          <p:cNvPr id="2" name="TextBox 1">
            <a:extLst>
              <a:ext uri="{FF2B5EF4-FFF2-40B4-BE49-F238E27FC236}">
                <a16:creationId xmlns:a16="http://schemas.microsoft.com/office/drawing/2014/main" id="{7108301E-156E-4BFA-944E-BFAFA86FE61A}"/>
              </a:ext>
            </a:extLst>
          </p:cNvPr>
          <p:cNvSpPr txBox="1"/>
          <p:nvPr/>
        </p:nvSpPr>
        <p:spPr>
          <a:xfrm>
            <a:off x="119336" y="29815"/>
            <a:ext cx="1450205" cy="523220"/>
          </a:xfrm>
          <a:prstGeom prst="rect">
            <a:avLst/>
          </a:prstGeom>
          <a:noFill/>
        </p:spPr>
        <p:txBody>
          <a:bodyPr wrap="none" rtlCol="0">
            <a:spAutoFit/>
          </a:bodyPr>
          <a:lstStyle/>
          <a:p>
            <a:r>
              <a:rPr lang="it-IT" sz="2800" b="1" u="sng" dirty="0" err="1">
                <a:solidFill>
                  <a:schemeClr val="bg1"/>
                </a:solidFill>
              </a:rPr>
              <a:t>Example</a:t>
            </a:r>
            <a:endParaRPr lang="en-GB" sz="2800" b="1" u="sng" dirty="0">
              <a:solidFill>
                <a:schemeClr val="bg1"/>
              </a:solidFill>
            </a:endParaRPr>
          </a:p>
        </p:txBody>
      </p:sp>
      <p:pic>
        <p:nvPicPr>
          <p:cNvPr id="14" name="Picture 13" descr="A picture containing text, map&#10;&#10;Description automatically generated">
            <a:extLst>
              <a:ext uri="{FF2B5EF4-FFF2-40B4-BE49-F238E27FC236}">
                <a16:creationId xmlns:a16="http://schemas.microsoft.com/office/drawing/2014/main" id="{F0576DFB-7473-4B83-A011-A4C0183AF8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5720" y="380648"/>
            <a:ext cx="8587473" cy="6072693"/>
          </a:xfrm>
          <a:prstGeom prst="rect">
            <a:avLst/>
          </a:prstGeom>
          <a:ln>
            <a:solidFill>
              <a:schemeClr val="tx1"/>
            </a:solidFill>
          </a:ln>
        </p:spPr>
      </p:pic>
    </p:spTree>
    <p:extLst>
      <p:ext uri="{BB962C8B-B14F-4D97-AF65-F5344CB8AC3E}">
        <p14:creationId xmlns:p14="http://schemas.microsoft.com/office/powerpoint/2010/main" val="428663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79DA49-F983-4BB9-82EC-0A348898D777}"/>
              </a:ext>
            </a:extLst>
          </p:cNvPr>
          <p:cNvSpPr>
            <a:spLocks noGrp="1"/>
          </p:cNvSpPr>
          <p:nvPr>
            <p:ph idx="1"/>
          </p:nvPr>
        </p:nvSpPr>
        <p:spPr/>
        <p:txBody>
          <a:bodyPr/>
          <a:lstStyle/>
          <a:p>
            <a:endParaRPr lang="it-IT" dirty="0"/>
          </a:p>
          <a:p>
            <a:pPr marL="93662" indent="0">
              <a:buNone/>
            </a:pPr>
            <a:endParaRPr lang="it-IT"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29</a:t>
            </a:fld>
            <a:endParaRPr lang="en-GB" dirty="0"/>
          </a:p>
        </p:txBody>
      </p:sp>
      <p:sp>
        <p:nvSpPr>
          <p:cNvPr id="8" name="Title 1">
            <a:extLst>
              <a:ext uri="{FF2B5EF4-FFF2-40B4-BE49-F238E27FC236}">
                <a16:creationId xmlns:a16="http://schemas.microsoft.com/office/drawing/2014/main" id="{C163993A-F6A0-40E2-B69D-D741FC8455F9}"/>
              </a:ext>
            </a:extLst>
          </p:cNvPr>
          <p:cNvSpPr txBox="1">
            <a:spLocks/>
          </p:cNvSpPr>
          <p:nvPr/>
        </p:nvSpPr>
        <p:spPr>
          <a:xfrm>
            <a:off x="0" y="594359"/>
            <a:ext cx="3503696" cy="139448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Inland waterways network (IWW)</a:t>
            </a:r>
          </a:p>
        </p:txBody>
      </p:sp>
      <p:sp>
        <p:nvSpPr>
          <p:cNvPr id="10" name="Text Placeholder 10">
            <a:extLst>
              <a:ext uri="{FF2B5EF4-FFF2-40B4-BE49-F238E27FC236}">
                <a16:creationId xmlns:a16="http://schemas.microsoft.com/office/drawing/2014/main" id="{11F74C70-8080-45E0-ACF8-93696FA718CC}"/>
              </a:ext>
            </a:extLst>
          </p:cNvPr>
          <p:cNvSpPr txBox="1">
            <a:spLocks/>
          </p:cNvSpPr>
          <p:nvPr/>
        </p:nvSpPr>
        <p:spPr>
          <a:xfrm>
            <a:off x="0" y="1988840"/>
            <a:ext cx="3503696" cy="4608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5">
                  <a:lumMod val="50000"/>
                </a:schemeClr>
              </a:buClr>
              <a:buFont typeface="Courier New" panose="02070309020205020404" pitchFamily="49" charset="0"/>
              <a:buNone/>
              <a:defRPr sz="1200" kern="1200">
                <a:solidFill>
                  <a:schemeClr val="accent6">
                    <a:lumMod val="50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5">
                  <a:lumMod val="50000"/>
                </a:schemeClr>
              </a:buClr>
              <a:buSzPct val="120000"/>
              <a:buFont typeface="Wingdings" panose="05000000000000000000" pitchFamily="2" charset="2"/>
              <a:buNone/>
              <a:defRPr sz="1000" kern="1200">
                <a:solidFill>
                  <a:schemeClr val="accent6">
                    <a:lumMod val="50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accent6">
                    <a:lumMod val="50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69875" indent="-176213">
              <a:buClr>
                <a:schemeClr val="bg1"/>
              </a:buClr>
              <a:buFont typeface="Arial" panose="020B0604020202020204" pitchFamily="34" charset="0"/>
              <a:buChar char="•"/>
            </a:pPr>
            <a:endParaRPr lang="en-GB" sz="2000" dirty="0"/>
          </a:p>
          <a:p>
            <a:endParaRPr lang="en-US" sz="2000" dirty="0"/>
          </a:p>
          <a:p>
            <a:endParaRPr lang="it-IT" sz="2000" dirty="0"/>
          </a:p>
        </p:txBody>
      </p:sp>
      <p:pic>
        <p:nvPicPr>
          <p:cNvPr id="3" name="Picture 2" descr="A close up of a map&#10;&#10;Description automatically generated">
            <a:extLst>
              <a:ext uri="{FF2B5EF4-FFF2-40B4-BE49-F238E27FC236}">
                <a16:creationId xmlns:a16="http://schemas.microsoft.com/office/drawing/2014/main" id="{909676C3-C55B-4E65-833F-BEA7A371D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386596"/>
            <a:ext cx="8587474" cy="6067796"/>
          </a:xfrm>
          <a:prstGeom prst="rect">
            <a:avLst/>
          </a:prstGeom>
          <a:ln>
            <a:solidFill>
              <a:schemeClr val="tx1"/>
            </a:solidFill>
          </a:ln>
        </p:spPr>
      </p:pic>
    </p:spTree>
    <p:extLst>
      <p:ext uri="{BB962C8B-B14F-4D97-AF65-F5344CB8AC3E}">
        <p14:creationId xmlns:p14="http://schemas.microsoft.com/office/powerpoint/2010/main" val="41808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2CD5-84F6-4651-9587-71CB641C91E7}"/>
              </a:ext>
            </a:extLst>
          </p:cNvPr>
          <p:cNvSpPr>
            <a:spLocks noGrp="1"/>
          </p:cNvSpPr>
          <p:nvPr>
            <p:ph type="ctrTitle"/>
          </p:nvPr>
        </p:nvSpPr>
        <p:spPr/>
        <p:txBody>
          <a:bodyPr>
            <a:normAutofit fontScale="90000"/>
          </a:bodyPr>
          <a:lstStyle/>
          <a:p>
            <a:r>
              <a:rPr lang="en-GB" noProof="1"/>
              <a:t>Adriatic Ionian Region Masterplan for Transport Interconnectivity (AIM-TI) </a:t>
            </a:r>
            <a:endParaRPr lang="en-GB" dirty="0"/>
          </a:p>
        </p:txBody>
      </p:sp>
      <p:sp>
        <p:nvSpPr>
          <p:cNvPr id="3" name="Subtitle 2">
            <a:extLst>
              <a:ext uri="{FF2B5EF4-FFF2-40B4-BE49-F238E27FC236}">
                <a16:creationId xmlns:a16="http://schemas.microsoft.com/office/drawing/2014/main" id="{619596AC-368D-423B-9CC1-36E10B38EF9E}"/>
              </a:ext>
            </a:extLst>
          </p:cNvPr>
          <p:cNvSpPr>
            <a:spLocks noGrp="1"/>
          </p:cNvSpPr>
          <p:nvPr>
            <p:ph type="subTitle" idx="1"/>
          </p:nvPr>
        </p:nvSpPr>
        <p:spPr/>
        <p:txBody>
          <a:bodyPr/>
          <a:lstStyle/>
          <a:p>
            <a:r>
              <a:rPr lang="en-GB" dirty="0"/>
              <a:t>Structure, content and development path</a:t>
            </a:r>
          </a:p>
        </p:txBody>
      </p:sp>
      <p:sp>
        <p:nvSpPr>
          <p:cNvPr id="4" name="Footer Placeholder 3">
            <a:extLst>
              <a:ext uri="{FF2B5EF4-FFF2-40B4-BE49-F238E27FC236}">
                <a16:creationId xmlns:a16="http://schemas.microsoft.com/office/drawing/2014/main" id="{A1D281FA-81D6-4688-8674-152A8A2AD8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EBEBD2-9827-46EB-A019-D19DFECFB6BE}"/>
              </a:ext>
            </a:extLst>
          </p:cNvPr>
          <p:cNvSpPr>
            <a:spLocks noGrp="1"/>
          </p:cNvSpPr>
          <p:nvPr>
            <p:ph type="sldNum" sz="quarter" idx="12"/>
          </p:nvPr>
        </p:nvSpPr>
        <p:spPr/>
        <p:txBody>
          <a:bodyPr/>
          <a:lstStyle/>
          <a:p>
            <a:fld id="{34D468C6-B302-40EF-A894-C35FFF1C5533}" type="slidenum">
              <a:rPr lang="en-GB" smtClean="0"/>
              <a:pPr/>
              <a:t>3</a:t>
            </a:fld>
            <a:endParaRPr lang="en-GB" dirty="0"/>
          </a:p>
        </p:txBody>
      </p:sp>
    </p:spTree>
    <p:extLst>
      <p:ext uri="{BB962C8B-B14F-4D97-AF65-F5344CB8AC3E}">
        <p14:creationId xmlns:p14="http://schemas.microsoft.com/office/powerpoint/2010/main" val="3646207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2CD5-84F6-4651-9587-71CB641C91E7}"/>
              </a:ext>
            </a:extLst>
          </p:cNvPr>
          <p:cNvSpPr>
            <a:spLocks noGrp="1"/>
          </p:cNvSpPr>
          <p:nvPr>
            <p:ph type="ctrTitle"/>
          </p:nvPr>
        </p:nvSpPr>
        <p:spPr/>
        <p:txBody>
          <a:bodyPr>
            <a:normAutofit/>
          </a:bodyPr>
          <a:lstStyle/>
          <a:p>
            <a:r>
              <a:rPr lang="en-GB" dirty="0"/>
              <a:t>EUSAIR Multimodal Transport Model  - EMTM</a:t>
            </a:r>
          </a:p>
        </p:txBody>
      </p:sp>
      <p:sp>
        <p:nvSpPr>
          <p:cNvPr id="3" name="Subtitle 2">
            <a:extLst>
              <a:ext uri="{FF2B5EF4-FFF2-40B4-BE49-F238E27FC236}">
                <a16:creationId xmlns:a16="http://schemas.microsoft.com/office/drawing/2014/main" id="{619596AC-368D-423B-9CC1-36E10B38EF9E}"/>
              </a:ext>
            </a:extLst>
          </p:cNvPr>
          <p:cNvSpPr>
            <a:spLocks noGrp="1"/>
          </p:cNvSpPr>
          <p:nvPr>
            <p:ph type="subTitle" idx="1"/>
          </p:nvPr>
        </p:nvSpPr>
        <p:spPr/>
        <p:txBody>
          <a:bodyPr/>
          <a:lstStyle/>
          <a:p>
            <a:r>
              <a:rPr lang="en-GB" dirty="0"/>
              <a:t>Inputs validation and integration</a:t>
            </a:r>
          </a:p>
        </p:txBody>
      </p:sp>
      <p:sp>
        <p:nvSpPr>
          <p:cNvPr id="4" name="Footer Placeholder 3">
            <a:extLst>
              <a:ext uri="{FF2B5EF4-FFF2-40B4-BE49-F238E27FC236}">
                <a16:creationId xmlns:a16="http://schemas.microsoft.com/office/drawing/2014/main" id="{A1D281FA-81D6-4688-8674-152A8A2AD8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EBEBD2-9827-46EB-A019-D19DFECFB6BE}"/>
              </a:ext>
            </a:extLst>
          </p:cNvPr>
          <p:cNvSpPr>
            <a:spLocks noGrp="1"/>
          </p:cNvSpPr>
          <p:nvPr>
            <p:ph type="sldNum" sz="quarter" idx="12"/>
          </p:nvPr>
        </p:nvSpPr>
        <p:spPr/>
        <p:txBody>
          <a:bodyPr/>
          <a:lstStyle/>
          <a:p>
            <a:fld id="{34D468C6-B302-40EF-A894-C35FFF1C5533}" type="slidenum">
              <a:rPr lang="en-GB" smtClean="0"/>
              <a:pPr/>
              <a:t>30</a:t>
            </a:fld>
            <a:endParaRPr lang="en-GB" dirty="0"/>
          </a:p>
        </p:txBody>
      </p:sp>
    </p:spTree>
    <p:extLst>
      <p:ext uri="{BB962C8B-B14F-4D97-AF65-F5344CB8AC3E}">
        <p14:creationId xmlns:p14="http://schemas.microsoft.com/office/powerpoint/2010/main" val="8527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Tasks between 11</a:t>
            </a:r>
            <a:r>
              <a:rPr lang="en-GB" baseline="30000" dirty="0"/>
              <a:t>th</a:t>
            </a:r>
            <a:r>
              <a:rPr lang="en-GB" dirty="0"/>
              <a:t> and 12</a:t>
            </a:r>
            <a:r>
              <a:rPr lang="en-GB" baseline="30000" dirty="0"/>
              <a:t>th</a:t>
            </a:r>
            <a:r>
              <a:rPr lang="en-GB" dirty="0"/>
              <a:t> TSG2</a:t>
            </a:r>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31</a:t>
            </a:fld>
            <a:endParaRPr lang="en-GB" dirty="0"/>
          </a:p>
        </p:txBody>
      </p:sp>
      <p:graphicFrame>
        <p:nvGraphicFramePr>
          <p:cNvPr id="6" name="Table 5">
            <a:extLst>
              <a:ext uri="{FF2B5EF4-FFF2-40B4-BE49-F238E27FC236}">
                <a16:creationId xmlns:a16="http://schemas.microsoft.com/office/drawing/2014/main" id="{BCF1B4A7-10A7-4D9D-A624-92654CAD9BCD}"/>
              </a:ext>
            </a:extLst>
          </p:cNvPr>
          <p:cNvGraphicFramePr>
            <a:graphicFrameLocks noGrp="1"/>
          </p:cNvGraphicFramePr>
          <p:nvPr>
            <p:extLst>
              <p:ext uri="{D42A27DB-BD31-4B8C-83A1-F6EECF244321}">
                <p14:modId xmlns:p14="http://schemas.microsoft.com/office/powerpoint/2010/main" val="1198321601"/>
              </p:ext>
            </p:extLst>
          </p:nvPr>
        </p:nvGraphicFramePr>
        <p:xfrm>
          <a:off x="1097280" y="1320834"/>
          <a:ext cx="10115202" cy="3977712"/>
        </p:xfrm>
        <a:graphic>
          <a:graphicData uri="http://schemas.openxmlformats.org/drawingml/2006/table">
            <a:tbl>
              <a:tblPr firstRow="1" bandRow="1">
                <a:tableStyleId>{7DF18680-E054-41AD-8BC1-D1AEF772440D}</a:tableStyleId>
              </a:tblPr>
              <a:tblGrid>
                <a:gridCol w="6417552">
                  <a:extLst>
                    <a:ext uri="{9D8B030D-6E8A-4147-A177-3AD203B41FA5}">
                      <a16:colId xmlns:a16="http://schemas.microsoft.com/office/drawing/2014/main" val="1816257963"/>
                    </a:ext>
                  </a:extLst>
                </a:gridCol>
                <a:gridCol w="2199858">
                  <a:extLst>
                    <a:ext uri="{9D8B030D-6E8A-4147-A177-3AD203B41FA5}">
                      <a16:colId xmlns:a16="http://schemas.microsoft.com/office/drawing/2014/main" val="1895815214"/>
                    </a:ext>
                  </a:extLst>
                </a:gridCol>
                <a:gridCol w="1497792">
                  <a:extLst>
                    <a:ext uri="{9D8B030D-6E8A-4147-A177-3AD203B41FA5}">
                      <a16:colId xmlns:a16="http://schemas.microsoft.com/office/drawing/2014/main" val="268247493"/>
                    </a:ext>
                  </a:extLst>
                </a:gridCol>
              </a:tblGrid>
              <a:tr h="18565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u="none" strike="noStrike" noProof="0">
                          <a:effectLst/>
                        </a:rPr>
                        <a:t>Task</a:t>
                      </a:r>
                      <a:endParaRPr lang="en-GB" sz="1800" b="1" i="0" u="none" strike="noStrike" noProof="0">
                        <a:solidFill>
                          <a:srgbClr val="FFFFFF"/>
                        </a:solidFill>
                        <a:effectLst/>
                        <a:latin typeface="Calibri" panose="020F0502020204030204" pitchFamily="34" charset="0"/>
                      </a:endParaRPr>
                    </a:p>
                  </a:txBody>
                  <a:tcPr marL="6350" marR="6350" marT="6350" marB="0" anchor="ctr"/>
                </a:tc>
                <a:tc>
                  <a:txBody>
                    <a:bodyPr/>
                    <a:lstStyle/>
                    <a:p>
                      <a:pPr algn="ctr" fontAlgn="ctr"/>
                      <a:r>
                        <a:rPr lang="en-GB" sz="1800" u="none" strike="noStrike" noProof="0">
                          <a:effectLst/>
                        </a:rPr>
                        <a:t>Deadline</a:t>
                      </a:r>
                      <a:endParaRPr lang="en-GB" sz="1800" b="0" i="0" u="none" strike="noStrike" noProof="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800" u="none" strike="noStrike" noProof="0">
                          <a:effectLst/>
                        </a:rPr>
                        <a:t>Responsibility</a:t>
                      </a:r>
                      <a:endParaRPr lang="en-GB" sz="1800" b="0" i="0" u="none" strike="noStrike" noProof="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06478849"/>
                  </a:ext>
                </a:extLst>
              </a:tr>
              <a:tr h="185651">
                <a:tc>
                  <a:txBody>
                    <a:bodyPr/>
                    <a:lstStyle/>
                    <a:p>
                      <a:pPr algn="l" fontAlgn="ctr"/>
                      <a:r>
                        <a:rPr lang="en-GB" sz="1800" u="none" strike="noStrike" noProof="0" dirty="0">
                          <a:effectLst/>
                        </a:rPr>
                        <a:t>Send feedback to Consultant on the presentation given at the 11</a:t>
                      </a:r>
                      <a:r>
                        <a:rPr lang="en-GB" sz="1800" u="none" strike="noStrike" baseline="30000" noProof="0" dirty="0">
                          <a:effectLst/>
                        </a:rPr>
                        <a:t>th</a:t>
                      </a:r>
                      <a:r>
                        <a:rPr lang="en-GB" sz="1800" u="none" strike="noStrike" noProof="0" dirty="0">
                          <a:effectLst/>
                        </a:rPr>
                        <a:t> TSG2 Meeting and related EMTM zoning system technical note</a:t>
                      </a:r>
                      <a:endParaRPr lang="en-GB" sz="1800" b="0" i="0" u="none" strike="noStrike" noProof="0" dirty="0">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800" u="none" strike="noStrike" noProof="0">
                          <a:effectLst/>
                        </a:rPr>
                        <a:t>End November 2019</a:t>
                      </a:r>
                      <a:endParaRPr lang="en-GB" sz="1800" b="0" i="0" u="none" strike="noStrike" noProof="0">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u="none" strike="noStrike" noProof="0" dirty="0">
                          <a:effectLst/>
                        </a:rPr>
                        <a:t>TSG2 Members</a:t>
                      </a:r>
                      <a:endParaRPr lang="en-GB" sz="1800" b="0" i="0" u="none" strike="noStrike" noProof="0"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66913413"/>
                  </a:ext>
                </a:extLst>
              </a:tr>
              <a:tr h="367102">
                <a:tc>
                  <a:txBody>
                    <a:bodyPr/>
                    <a:lstStyle/>
                    <a:p>
                      <a:pPr algn="l" fontAlgn="ctr"/>
                      <a:r>
                        <a:rPr lang="en-GB" sz="1800" u="none" strike="noStrike" noProof="0" dirty="0">
                          <a:effectLst/>
                        </a:rPr>
                        <a:t>Identify members of the Working Group on Masterplan and provide contact details to Coordinators/Consultant</a:t>
                      </a:r>
                      <a:endParaRPr lang="en-GB" sz="1800" b="0" i="0" u="none" strike="noStrike" noProof="0" dirty="0">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800" u="none" strike="noStrike" noProof="0">
                          <a:effectLst/>
                        </a:rPr>
                        <a:t>End November 2019</a:t>
                      </a:r>
                      <a:endParaRPr lang="en-GB" sz="1800" b="0" i="0" u="none" strike="noStrike" noProof="0">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u="none" strike="noStrike" noProof="0" dirty="0">
                          <a:effectLst/>
                        </a:rPr>
                        <a:t>TSG2 Members</a:t>
                      </a:r>
                      <a:endParaRPr lang="en-GB" sz="1800" b="0" i="0" u="none" strike="noStrike" noProof="0"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36149158"/>
                  </a:ext>
                </a:extLst>
              </a:tr>
              <a:tr h="294709">
                <a:tc>
                  <a:txBody>
                    <a:bodyPr/>
                    <a:lstStyle/>
                    <a:p>
                      <a:pPr algn="l" fontAlgn="ctr"/>
                      <a:r>
                        <a:rPr lang="en-GB" sz="1800" u="none" strike="noStrike" noProof="0" dirty="0">
                          <a:effectLst/>
                        </a:rPr>
                        <a:t>Provide maps by country on road, rail and IWW sections of the EMTM to WG and TSG2 Members</a:t>
                      </a:r>
                      <a:endParaRPr lang="en-GB" sz="1800" b="0" i="0" u="none" strike="noStrike" noProof="0" dirty="0">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800" u="none" strike="noStrike" noProof="0" dirty="0">
                          <a:effectLst/>
                        </a:rPr>
                        <a:t>Mid December 2019</a:t>
                      </a:r>
                      <a:endParaRPr lang="en-GB" sz="1800" b="0" i="0" u="none" strike="noStrike" noProof="0" dirty="0">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u="none" strike="noStrike" noProof="0">
                          <a:effectLst/>
                        </a:rPr>
                        <a:t>Consultant</a:t>
                      </a:r>
                      <a:endParaRPr lang="en-GB" sz="1800" b="0" i="0" u="none" strike="noStrike" noProof="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85424791"/>
                  </a:ext>
                </a:extLst>
              </a:tr>
              <a:tr h="367102">
                <a:tc>
                  <a:txBody>
                    <a:bodyPr/>
                    <a:lstStyle/>
                    <a:p>
                      <a:pPr algn="l" fontAlgn="ctr"/>
                      <a:r>
                        <a:rPr lang="en-GB" sz="1800" u="none" strike="noStrike" noProof="0" dirty="0">
                          <a:effectLst/>
                        </a:rPr>
                        <a:t>Validate and integrate network maps provided by Consultant</a:t>
                      </a:r>
                      <a:endParaRPr lang="en-GB" sz="1800" b="0" i="0" u="none" strike="noStrike" noProof="0" dirty="0">
                        <a:solidFill>
                          <a:srgbClr val="000000"/>
                        </a:solidFill>
                        <a:effectLst/>
                        <a:highlight>
                          <a:srgbClr val="FFFF00"/>
                        </a:highlight>
                        <a:latin typeface="Arial Narrow" panose="020B0606020202030204" pitchFamily="34" charset="0"/>
                      </a:endParaRPr>
                    </a:p>
                  </a:txBody>
                  <a:tcPr marL="6350" marR="6350" marT="6350" marB="0" anchor="ctr"/>
                </a:tc>
                <a:tc>
                  <a:txBody>
                    <a:bodyPr/>
                    <a:lstStyle/>
                    <a:p>
                      <a:pPr algn="ctr" fontAlgn="ctr"/>
                      <a:r>
                        <a:rPr lang="en-GB" sz="1800" u="none" strike="noStrike" noProof="0" dirty="0">
                          <a:effectLst/>
                        </a:rPr>
                        <a:t>Mid of January 2020</a:t>
                      </a:r>
                      <a:endParaRPr lang="en-GB" sz="1800" b="0" i="0" u="none" strike="noStrike" noProof="0" dirty="0">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u="none" strike="noStrike" noProof="0" dirty="0">
                          <a:effectLst/>
                        </a:rPr>
                        <a:t>TSG2 Members</a:t>
                      </a:r>
                      <a:endParaRPr lang="en-GB" sz="1800" b="0" i="0" u="none" strike="noStrike" noProof="0"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33267241"/>
                  </a:ext>
                </a:extLst>
              </a:tr>
              <a:tr h="367102">
                <a:tc>
                  <a:txBody>
                    <a:bodyPr/>
                    <a:lstStyle/>
                    <a:p>
                      <a:pPr algn="l" fontAlgn="ctr"/>
                      <a:r>
                        <a:rPr lang="en-GB" sz="1800" u="none" strike="noStrike" noProof="0" dirty="0">
                          <a:effectLst/>
                        </a:rPr>
                        <a:t>Meeting of the WG on Masterplan on the elaboration process of the EMTM, and monitor data collection process towards its finalisation</a:t>
                      </a:r>
                      <a:endParaRPr lang="en-GB" sz="1800" b="0" i="0" u="none" strike="noStrike" noProof="0" dirty="0">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800" u="none" strike="noStrike" noProof="0">
                          <a:effectLst/>
                        </a:rPr>
                        <a:t>First week of February 2020</a:t>
                      </a:r>
                      <a:endParaRPr lang="en-GB" sz="1800" b="0" i="0" u="none" strike="noStrike" noProof="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800" u="none" strike="noStrike" noProof="0" dirty="0">
                          <a:effectLst/>
                        </a:rPr>
                        <a:t>WG Members</a:t>
                      </a:r>
                      <a:endParaRPr lang="en-GB" sz="1800" b="0" i="0" u="none" strike="noStrike" noProof="0"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07463864"/>
                  </a:ext>
                </a:extLst>
              </a:tr>
              <a:tr h="164650">
                <a:tc>
                  <a:txBody>
                    <a:bodyPr/>
                    <a:lstStyle/>
                    <a:p>
                      <a:pPr algn="l" fontAlgn="ctr"/>
                      <a:r>
                        <a:rPr lang="en-GB" sz="1800" u="none" strike="noStrike" noProof="0" dirty="0">
                          <a:effectLst/>
                        </a:rPr>
                        <a:t>Elaboration of an updated documentation on the EMTM network model and traffic data collection in view of the 12° TSG2 Meeting</a:t>
                      </a:r>
                      <a:endParaRPr lang="en-GB" sz="1800" b="0" i="0" u="none" strike="noStrike" noProof="0" dirty="0">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800" u="none" strike="noStrike" noProof="0">
                          <a:effectLst/>
                        </a:rPr>
                        <a:t>March 2020</a:t>
                      </a:r>
                      <a:endParaRPr lang="en-GB" sz="1800" b="0" i="0" u="none" strike="noStrike" noProof="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800" u="none" strike="noStrike" noProof="0">
                          <a:effectLst/>
                        </a:rPr>
                        <a:t>Consultant</a:t>
                      </a:r>
                      <a:endParaRPr lang="en-GB" sz="1800" b="0" i="0" u="none" strike="noStrike" noProof="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66509145"/>
                  </a:ext>
                </a:extLst>
              </a:tr>
              <a:tr h="1856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noProof="0" dirty="0">
                          <a:effectLst/>
                        </a:rPr>
                        <a:t>Presentation on the progresses of the elaboration of the ETMT at the 12</a:t>
                      </a:r>
                      <a:r>
                        <a:rPr lang="en-GB" sz="1800" u="none" strike="noStrike" baseline="30000" noProof="0" dirty="0">
                          <a:effectLst/>
                        </a:rPr>
                        <a:t>th</a:t>
                      </a:r>
                      <a:r>
                        <a:rPr lang="en-GB" sz="1800" u="none" strike="noStrike" noProof="0" dirty="0">
                          <a:effectLst/>
                        </a:rPr>
                        <a:t> TSG2 Meeting</a:t>
                      </a:r>
                      <a:endParaRPr lang="en-GB" sz="1800" b="0" i="0" u="none" strike="noStrike" noProof="0" dirty="0">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800" u="none" strike="noStrike" noProof="0">
                          <a:effectLst/>
                        </a:rPr>
                        <a:t>April 2020</a:t>
                      </a:r>
                      <a:endParaRPr lang="en-GB" sz="1800" b="0" i="0" u="none" strike="noStrike" noProof="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800" u="none" strike="noStrike" noProof="0" dirty="0">
                          <a:effectLst/>
                        </a:rPr>
                        <a:t>Consultant</a:t>
                      </a:r>
                      <a:endParaRPr lang="en-GB" sz="1800" b="0" i="0" u="none" strike="noStrike" noProof="0"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88379248"/>
                  </a:ext>
                </a:extLst>
              </a:tr>
            </a:tbl>
          </a:graphicData>
        </a:graphic>
      </p:graphicFrame>
    </p:spTree>
    <p:extLst>
      <p:ext uri="{BB962C8B-B14F-4D97-AF65-F5344CB8AC3E}">
        <p14:creationId xmlns:p14="http://schemas.microsoft.com/office/powerpoint/2010/main" val="2704833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Data validation and integration</a:t>
            </a:r>
          </a:p>
        </p:txBody>
      </p:sp>
      <p:sp>
        <p:nvSpPr>
          <p:cNvPr id="3" name="Content Placeholder 2">
            <a:extLst>
              <a:ext uri="{FF2B5EF4-FFF2-40B4-BE49-F238E27FC236}">
                <a16:creationId xmlns:a16="http://schemas.microsoft.com/office/drawing/2014/main" id="{2B88C71A-2C1B-4C3F-8F89-4DF6F07AFCEE}"/>
              </a:ext>
            </a:extLst>
          </p:cNvPr>
          <p:cNvSpPr>
            <a:spLocks noGrp="1"/>
          </p:cNvSpPr>
          <p:nvPr>
            <p:ph idx="1"/>
          </p:nvPr>
        </p:nvSpPr>
        <p:spPr/>
        <p:txBody>
          <a:bodyPr>
            <a:normAutofit/>
          </a:bodyPr>
          <a:lstStyle/>
          <a:p>
            <a:pPr>
              <a:spcBef>
                <a:spcPts val="600"/>
              </a:spcBef>
              <a:spcAft>
                <a:spcPts val="0"/>
              </a:spcAft>
            </a:pPr>
            <a:r>
              <a:rPr lang="en-GB" sz="1800" b="1" dirty="0"/>
              <a:t>Road, rail and IWW networks:</a:t>
            </a:r>
          </a:p>
          <a:p>
            <a:pPr lvl="1">
              <a:spcBef>
                <a:spcPts val="600"/>
              </a:spcBef>
              <a:spcAft>
                <a:spcPts val="0"/>
              </a:spcAft>
            </a:pPr>
            <a:r>
              <a:rPr lang="en-GB" dirty="0"/>
              <a:t>Validate and integrate where required and available the data processed by the Consultant on the basis of the maps that will be provided by country for each network and their main parameters by the Consultant by mid of December 2019</a:t>
            </a:r>
          </a:p>
          <a:p>
            <a:r>
              <a:rPr lang="en-GB" sz="1800" b="1" dirty="0"/>
              <a:t>Demography and economy</a:t>
            </a:r>
          </a:p>
          <a:p>
            <a:pPr lvl="1"/>
            <a:r>
              <a:rPr lang="en-GB" dirty="0"/>
              <a:t>Validate and integrate where required and available the data provided by the Consultant in the Technical Note on the EMTM Zoning System annexed to this presentation and concerning Population, Employment and GDP</a:t>
            </a:r>
          </a:p>
          <a:p>
            <a:r>
              <a:rPr lang="en-GB" sz="1800" b="1" dirty="0"/>
              <a:t>Other input data for modelling</a:t>
            </a:r>
          </a:p>
          <a:p>
            <a:pPr lvl="1"/>
            <a:r>
              <a:rPr lang="en-GB" dirty="0"/>
              <a:t>Additional socioeconomic data (Registered vehicle fleet, trade)</a:t>
            </a:r>
          </a:p>
          <a:p>
            <a:pPr lvl="1"/>
            <a:r>
              <a:rPr lang="en-GB" dirty="0"/>
              <a:t>Road, rail and IWW traffic by section and traffic volumes at nodes (ports and airports)</a:t>
            </a:r>
          </a:p>
          <a:p>
            <a:pPr lvl="1"/>
            <a:r>
              <a:rPr lang="en-GB" dirty="0"/>
              <a:t>Data formats and requirements to be discussed in the first meeting of the WG on Masterplan in February 2019 if set up, or at the 12</a:t>
            </a:r>
            <a:r>
              <a:rPr lang="en-GB" baseline="30000" dirty="0"/>
              <a:t>th</a:t>
            </a:r>
            <a:r>
              <a:rPr lang="en-GB" dirty="0"/>
              <a:t> TSG2 meeting</a:t>
            </a:r>
          </a:p>
          <a:p>
            <a:pPr lvl="1"/>
            <a:endParaRPr lang="en-GB" dirty="0"/>
          </a:p>
          <a:p>
            <a:pPr lvl="1">
              <a:spcBef>
                <a:spcPts val="600"/>
              </a:spcBef>
              <a:spcAft>
                <a:spcPts val="0"/>
              </a:spcAft>
            </a:pPr>
            <a:endParaRPr lang="en-GB" dirty="0"/>
          </a:p>
          <a:p>
            <a:pPr lvl="1">
              <a:spcBef>
                <a:spcPts val="600"/>
              </a:spcBef>
              <a:spcAft>
                <a:spcPts val="0"/>
              </a:spcAft>
            </a:pPr>
            <a:endParaRPr lang="en-GB"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32</a:t>
            </a:fld>
            <a:endParaRPr lang="en-GB" dirty="0"/>
          </a:p>
        </p:txBody>
      </p:sp>
    </p:spTree>
    <p:extLst>
      <p:ext uri="{BB962C8B-B14F-4D97-AF65-F5344CB8AC3E}">
        <p14:creationId xmlns:p14="http://schemas.microsoft.com/office/powerpoint/2010/main" val="1679097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a16="http://schemas.microsoft.com/office/drawing/2014/main" id="{F99187CE-4792-4D75-938A-AFF5FF6489F5}"/>
              </a:ext>
            </a:extLst>
          </p:cNvPr>
          <p:cNvPicPr>
            <a:picLocks noChangeAspect="1"/>
          </p:cNvPicPr>
          <p:nvPr/>
        </p:nvPicPr>
        <p:blipFill>
          <a:blip r:embed="rId3"/>
          <a:srcRect/>
          <a:stretch>
            <a:fillRect/>
          </a:stretch>
        </p:blipFill>
        <p:spPr bwMode="auto">
          <a:xfrm>
            <a:off x="3575720" y="9236"/>
            <a:ext cx="8068547" cy="6840000"/>
          </a:xfrm>
          <a:prstGeom prst="rect">
            <a:avLst/>
          </a:prstGeom>
          <a:noFill/>
          <a:ln w="9525">
            <a:noFill/>
            <a:miter lim="800000"/>
            <a:headEnd/>
            <a:tailEnd/>
          </a:ln>
        </p:spPr>
      </p:pic>
      <p:sp>
        <p:nvSpPr>
          <p:cNvPr id="2" name="Title 1">
            <a:extLst>
              <a:ext uri="{FF2B5EF4-FFF2-40B4-BE49-F238E27FC236}">
                <a16:creationId xmlns:a16="http://schemas.microsoft.com/office/drawing/2014/main" id="{D71F63C9-F04B-4B9E-ABFD-256A7F6C8D9C}"/>
              </a:ext>
            </a:extLst>
          </p:cNvPr>
          <p:cNvSpPr>
            <a:spLocks noGrp="1"/>
          </p:cNvSpPr>
          <p:nvPr>
            <p:ph type="title"/>
          </p:nvPr>
        </p:nvSpPr>
        <p:spPr>
          <a:xfrm>
            <a:off x="457200" y="594359"/>
            <a:ext cx="2686472" cy="2286000"/>
          </a:xfrm>
        </p:spPr>
        <p:txBody>
          <a:bodyPr anchor="t">
            <a:normAutofit/>
          </a:bodyPr>
          <a:lstStyle/>
          <a:p>
            <a:r>
              <a:rPr lang="en-GB" sz="2800" dirty="0"/>
              <a:t>EUSAIR Masterplan Transport Model </a:t>
            </a:r>
          </a:p>
        </p:txBody>
      </p:sp>
      <p:sp>
        <p:nvSpPr>
          <p:cNvPr id="4" name="Text Placeholder 3">
            <a:extLst>
              <a:ext uri="{FF2B5EF4-FFF2-40B4-BE49-F238E27FC236}">
                <a16:creationId xmlns:a16="http://schemas.microsoft.com/office/drawing/2014/main" id="{191ABC63-1B38-4619-B3A2-2E9FFC9FA891}"/>
              </a:ext>
            </a:extLst>
          </p:cNvPr>
          <p:cNvSpPr>
            <a:spLocks noGrp="1"/>
          </p:cNvSpPr>
          <p:nvPr>
            <p:ph type="body" sz="half" idx="2"/>
          </p:nvPr>
        </p:nvSpPr>
        <p:spPr>
          <a:xfrm>
            <a:off x="457200" y="2926080"/>
            <a:ext cx="3200400" cy="3379124"/>
          </a:xfrm>
        </p:spPr>
        <p:txBody>
          <a:bodyPr>
            <a:noAutofit/>
          </a:bodyPr>
          <a:lstStyle/>
          <a:p>
            <a:endParaRPr lang="en-GB" sz="1800" b="1" dirty="0"/>
          </a:p>
          <a:p>
            <a:endParaRPr lang="en-GB" sz="1800" b="1" dirty="0"/>
          </a:p>
          <a:p>
            <a:endParaRPr lang="en-GB" sz="1800" b="1" dirty="0"/>
          </a:p>
          <a:p>
            <a:endParaRPr lang="en-GB" sz="1800" b="1" dirty="0"/>
          </a:p>
          <a:p>
            <a:endParaRPr lang="it-IT" sz="1800" b="1" dirty="0"/>
          </a:p>
          <a:p>
            <a:endParaRPr lang="it-IT" sz="1800" b="1" dirty="0"/>
          </a:p>
          <a:p>
            <a:pPr>
              <a:spcBef>
                <a:spcPts val="200"/>
              </a:spcBef>
            </a:pPr>
            <a:r>
              <a:rPr lang="en-GB" sz="2400" b="1" dirty="0">
                <a:solidFill>
                  <a:schemeClr val="tx2"/>
                </a:solidFill>
              </a:rPr>
              <a:t>www.tplan.consulting</a:t>
            </a:r>
          </a:p>
          <a:p>
            <a:pPr>
              <a:spcBef>
                <a:spcPts val="200"/>
              </a:spcBef>
            </a:pPr>
            <a:r>
              <a:rPr lang="en-GB" sz="2400" b="1" dirty="0">
                <a:solidFill>
                  <a:schemeClr val="tx2"/>
                </a:solidFill>
              </a:rPr>
              <a:t>www.fitconsulting.it</a:t>
            </a:r>
          </a:p>
        </p:txBody>
      </p:sp>
      <p:sp>
        <p:nvSpPr>
          <p:cNvPr id="5" name="Footer Placeholder 4">
            <a:extLst>
              <a:ext uri="{FF2B5EF4-FFF2-40B4-BE49-F238E27FC236}">
                <a16:creationId xmlns:a16="http://schemas.microsoft.com/office/drawing/2014/main" id="{BCB309CF-4614-461F-9680-99053064DA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55D582-3C02-44F9-8B23-35C67DF61C8E}"/>
              </a:ext>
            </a:extLst>
          </p:cNvPr>
          <p:cNvSpPr>
            <a:spLocks noGrp="1"/>
          </p:cNvSpPr>
          <p:nvPr>
            <p:ph type="sldNum" sz="quarter" idx="12"/>
          </p:nvPr>
        </p:nvSpPr>
        <p:spPr/>
        <p:txBody>
          <a:bodyPr/>
          <a:lstStyle/>
          <a:p>
            <a:fld id="{34D468C6-B302-40EF-A894-C35FFF1C5533}" type="slidenum">
              <a:rPr lang="en-GB" smtClean="0"/>
              <a:pPr/>
              <a:t>33</a:t>
            </a:fld>
            <a:endParaRPr lang="en-GB" dirty="0"/>
          </a:p>
        </p:txBody>
      </p:sp>
    </p:spTree>
    <p:extLst>
      <p:ext uri="{BB962C8B-B14F-4D97-AF65-F5344CB8AC3E}">
        <p14:creationId xmlns:p14="http://schemas.microsoft.com/office/powerpoint/2010/main" val="347564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D8ED-1656-4027-AD35-1F618A9DE129}"/>
              </a:ext>
            </a:extLst>
          </p:cNvPr>
          <p:cNvSpPr>
            <a:spLocks noGrp="1"/>
          </p:cNvSpPr>
          <p:nvPr>
            <p:ph type="title"/>
          </p:nvPr>
        </p:nvSpPr>
        <p:spPr/>
        <p:txBody>
          <a:bodyPr>
            <a:normAutofit fontScale="90000"/>
          </a:bodyPr>
          <a:lstStyle/>
          <a:p>
            <a:r>
              <a:rPr lang="en-GB" dirty="0"/>
              <a:t>Structure of the Masterplan</a:t>
            </a:r>
          </a:p>
        </p:txBody>
      </p:sp>
      <p:sp>
        <p:nvSpPr>
          <p:cNvPr id="3" name="Content Placeholder 2">
            <a:extLst>
              <a:ext uri="{FF2B5EF4-FFF2-40B4-BE49-F238E27FC236}">
                <a16:creationId xmlns:a16="http://schemas.microsoft.com/office/drawing/2014/main" id="{2B88C71A-2C1B-4C3F-8F89-4DF6F07AFCEE}"/>
              </a:ext>
            </a:extLst>
          </p:cNvPr>
          <p:cNvSpPr>
            <a:spLocks noGrp="1"/>
          </p:cNvSpPr>
          <p:nvPr>
            <p:ph idx="1"/>
          </p:nvPr>
        </p:nvSpPr>
        <p:spPr/>
        <p:txBody>
          <a:bodyPr>
            <a:noAutofit/>
          </a:bodyPr>
          <a:lstStyle/>
          <a:p>
            <a:pPr>
              <a:spcBef>
                <a:spcPts val="600"/>
              </a:spcBef>
            </a:pPr>
            <a:r>
              <a:rPr lang="en-GB" sz="1800" b="1" dirty="0"/>
              <a:t>Masterplan purposes:</a:t>
            </a:r>
          </a:p>
          <a:p>
            <a:pPr lvl="1">
              <a:spcBef>
                <a:spcPts val="600"/>
              </a:spcBef>
            </a:pPr>
            <a:r>
              <a:rPr lang="en-GB" dirty="0"/>
              <a:t>Support the coordinated implementation of the macro-regional strategy in the framework of the EU policies for the Union’s Enlargement and Cooperation with Neighbouring Countries, Territorial Integration and Cohesion, Single European Transport Area; </a:t>
            </a:r>
          </a:p>
          <a:p>
            <a:pPr lvl="1">
              <a:spcBef>
                <a:spcPts val="600"/>
              </a:spcBef>
            </a:pPr>
            <a:r>
              <a:rPr lang="en-GB" dirty="0"/>
              <a:t>Identify projects of macro-regional relevance and support their implementation towards a more competitive and resource efficient transport system in the Adriatic-Ionian Region with a focus on: </a:t>
            </a:r>
          </a:p>
          <a:p>
            <a:pPr lvl="2">
              <a:spcBef>
                <a:spcPts val="600"/>
              </a:spcBef>
            </a:pPr>
            <a:r>
              <a:rPr lang="en-GB" sz="1800" dirty="0"/>
              <a:t>The maritime dimension of the macro-regional transport and economic systems; and </a:t>
            </a:r>
          </a:p>
          <a:p>
            <a:pPr lvl="2">
              <a:spcBef>
                <a:spcPts val="600"/>
              </a:spcBef>
            </a:pPr>
            <a:r>
              <a:rPr lang="en-GB" sz="1800" dirty="0"/>
              <a:t>The promotion of green and multimodal accessibility to urban, transport and touristic nodes</a:t>
            </a:r>
          </a:p>
          <a:p>
            <a:pPr lvl="2">
              <a:spcBef>
                <a:spcPts val="600"/>
              </a:spcBef>
            </a:pPr>
            <a:endParaRPr lang="en-GB" sz="1800" dirty="0"/>
          </a:p>
          <a:p>
            <a:pPr>
              <a:spcBef>
                <a:spcPts val="600"/>
              </a:spcBef>
            </a:pPr>
            <a:r>
              <a:rPr lang="en-GB" sz="1800" b="1" dirty="0"/>
              <a:t>Main components of the Adriatic Ionian Region Master Plan for Transport Interconnectivity – AIM-TI:</a:t>
            </a:r>
          </a:p>
          <a:p>
            <a:pPr lvl="1">
              <a:spcBef>
                <a:spcPts val="600"/>
              </a:spcBef>
            </a:pPr>
            <a:r>
              <a:rPr lang="en-GB" dirty="0"/>
              <a:t>Adriatic Ionian Region Master Plan for Transport Interconnectivity – AIM-TI - Maritime dimension</a:t>
            </a:r>
          </a:p>
          <a:p>
            <a:pPr lvl="1">
              <a:spcBef>
                <a:spcPts val="600"/>
              </a:spcBef>
            </a:pPr>
            <a:r>
              <a:rPr lang="en-GB" dirty="0"/>
              <a:t>Adriatic Ionian Region Master Plan for Transport Interconnectivity – AIM-TI - Land and air accessibility</a:t>
            </a:r>
          </a:p>
          <a:p>
            <a:pPr lvl="1">
              <a:spcBef>
                <a:spcPts val="600"/>
              </a:spcBef>
            </a:pPr>
            <a:r>
              <a:rPr lang="en-GB" dirty="0"/>
              <a:t>EUSAIR Multimodal Transport Model – EMTM</a:t>
            </a:r>
          </a:p>
          <a:p>
            <a:pPr lvl="1">
              <a:spcBef>
                <a:spcPts val="600"/>
              </a:spcBef>
            </a:pPr>
            <a:endParaRPr lang="en-GB" b="1" dirty="0"/>
          </a:p>
          <a:p>
            <a:pPr>
              <a:spcBef>
                <a:spcPts val="600"/>
              </a:spcBef>
            </a:pPr>
            <a:endParaRPr lang="en-GB" sz="1800" dirty="0"/>
          </a:p>
        </p:txBody>
      </p:sp>
      <p:sp>
        <p:nvSpPr>
          <p:cNvPr id="4" name="Footer Placeholder 3">
            <a:extLst>
              <a:ext uri="{FF2B5EF4-FFF2-40B4-BE49-F238E27FC236}">
                <a16:creationId xmlns:a16="http://schemas.microsoft.com/office/drawing/2014/main" id="{6D79C1FD-D606-4786-A1CA-022CD9A13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5DAA0-8004-4B59-B66B-F1D5521EC08C}"/>
              </a:ext>
            </a:extLst>
          </p:cNvPr>
          <p:cNvSpPr>
            <a:spLocks noGrp="1"/>
          </p:cNvSpPr>
          <p:nvPr>
            <p:ph type="sldNum" sz="quarter" idx="12"/>
          </p:nvPr>
        </p:nvSpPr>
        <p:spPr/>
        <p:txBody>
          <a:bodyPr/>
          <a:lstStyle/>
          <a:p>
            <a:fld id="{34D468C6-B302-40EF-A894-C35FFF1C5533}" type="slidenum">
              <a:rPr lang="en-GB" smtClean="0"/>
              <a:pPr/>
              <a:t>4</a:t>
            </a:fld>
            <a:endParaRPr lang="en-GB" dirty="0"/>
          </a:p>
        </p:txBody>
      </p:sp>
    </p:spTree>
    <p:extLst>
      <p:ext uri="{BB962C8B-B14F-4D97-AF65-F5344CB8AC3E}">
        <p14:creationId xmlns:p14="http://schemas.microsoft.com/office/powerpoint/2010/main" val="372466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4E6B-7203-4EB7-B973-8F999B9FB980}"/>
              </a:ext>
            </a:extLst>
          </p:cNvPr>
          <p:cNvSpPr>
            <a:spLocks noGrp="1"/>
          </p:cNvSpPr>
          <p:nvPr>
            <p:ph type="title"/>
          </p:nvPr>
        </p:nvSpPr>
        <p:spPr/>
        <p:txBody>
          <a:bodyPr/>
          <a:lstStyle/>
          <a:p>
            <a:r>
              <a:rPr lang="en-GB"/>
              <a:t>Indicative content of the Masterplan</a:t>
            </a:r>
          </a:p>
        </p:txBody>
      </p:sp>
      <p:graphicFrame>
        <p:nvGraphicFramePr>
          <p:cNvPr id="7" name="Content Placeholder 6">
            <a:extLst>
              <a:ext uri="{FF2B5EF4-FFF2-40B4-BE49-F238E27FC236}">
                <a16:creationId xmlns:a16="http://schemas.microsoft.com/office/drawing/2014/main" id="{CC48EF4D-0D7E-4694-A238-564762B3F8AC}"/>
              </a:ext>
            </a:extLst>
          </p:cNvPr>
          <p:cNvGraphicFramePr>
            <a:graphicFrameLocks noGrp="1"/>
          </p:cNvGraphicFramePr>
          <p:nvPr>
            <p:ph idx="1"/>
            <p:extLst>
              <p:ext uri="{D42A27DB-BD31-4B8C-83A1-F6EECF244321}">
                <p14:modId xmlns:p14="http://schemas.microsoft.com/office/powerpoint/2010/main" val="1636573375"/>
              </p:ext>
            </p:extLst>
          </p:nvPr>
        </p:nvGraphicFramePr>
        <p:xfrm>
          <a:off x="3863752" y="117764"/>
          <a:ext cx="8064896" cy="6187440"/>
        </p:xfrm>
        <a:graphic>
          <a:graphicData uri="http://schemas.openxmlformats.org/drawingml/2006/table">
            <a:tbl>
              <a:tblPr firstRow="1" firstCol="1" bandRow="1">
                <a:tableStyleId>{7DF18680-E054-41AD-8BC1-D1AEF772440D}</a:tableStyleId>
              </a:tblPr>
              <a:tblGrid>
                <a:gridCol w="924462">
                  <a:extLst>
                    <a:ext uri="{9D8B030D-6E8A-4147-A177-3AD203B41FA5}">
                      <a16:colId xmlns:a16="http://schemas.microsoft.com/office/drawing/2014/main" val="1593125017"/>
                    </a:ext>
                  </a:extLst>
                </a:gridCol>
                <a:gridCol w="7140434">
                  <a:extLst>
                    <a:ext uri="{9D8B030D-6E8A-4147-A177-3AD203B41FA5}">
                      <a16:colId xmlns:a16="http://schemas.microsoft.com/office/drawing/2014/main" val="2323857842"/>
                    </a:ext>
                  </a:extLst>
                </a:gridCol>
              </a:tblGrid>
              <a:tr h="160996">
                <a:tc gridSpan="2">
                  <a:txBody>
                    <a:bodyPr/>
                    <a:lstStyle/>
                    <a:p>
                      <a:pPr>
                        <a:spcAft>
                          <a:spcPts val="0"/>
                        </a:spcAft>
                      </a:pPr>
                      <a:r>
                        <a:rPr lang="en-GB" sz="1400" cap="small" baseline="0" dirty="0">
                          <a:solidFill>
                            <a:schemeClr val="tx1"/>
                          </a:solidFill>
                          <a:effectLst/>
                        </a:rPr>
                        <a:t>Adriatic Ionian Region Masterplan for Transport Interconnectivity: Towards an Interconnected Growth</a:t>
                      </a:r>
                      <a:endParaRPr lang="en-GB" sz="1400"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solidFill>
                      <a:srgbClr val="FFC000"/>
                    </a:solidFill>
                  </a:tcPr>
                </a:tc>
                <a:tc hMerge="1">
                  <a:txBody>
                    <a:bodyPr/>
                    <a:lstStyle/>
                    <a:p>
                      <a:pPr>
                        <a:spcAft>
                          <a:spcPts val="0"/>
                        </a:spcAft>
                      </a:pPr>
                      <a:endParaRPr lang="en-GB" sz="1400"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solidFill>
                      <a:srgbClr val="FFC000"/>
                    </a:solidFill>
                  </a:tcPr>
                </a:tc>
                <a:extLst>
                  <a:ext uri="{0D108BD9-81ED-4DB2-BD59-A6C34878D82A}">
                    <a16:rowId xmlns:a16="http://schemas.microsoft.com/office/drawing/2014/main" val="4254367270"/>
                  </a:ext>
                </a:extLst>
              </a:tr>
              <a:tr h="95489">
                <a:tc>
                  <a:txBody>
                    <a:bodyPr/>
                    <a:lstStyle/>
                    <a:p>
                      <a:pPr>
                        <a:spcAft>
                          <a:spcPts val="0"/>
                        </a:spcAft>
                      </a:pPr>
                      <a:r>
                        <a:rPr lang="en-GB" sz="1400" b="1" dirty="0">
                          <a:effectLst/>
                        </a:rPr>
                        <a:t> </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a:effectLst/>
                        </a:rPr>
                        <a:t>Executive summary</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4080757817"/>
                  </a:ext>
                </a:extLst>
              </a:tr>
              <a:tr h="95489">
                <a:tc>
                  <a:txBody>
                    <a:bodyPr/>
                    <a:lstStyle/>
                    <a:p>
                      <a:pPr>
                        <a:spcAft>
                          <a:spcPts val="0"/>
                        </a:spcAft>
                      </a:pPr>
                      <a:r>
                        <a:rPr lang="en-GB" sz="1400" b="1" dirty="0">
                          <a:effectLst/>
                        </a:rPr>
                        <a:t> </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Introduction</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75524874"/>
                  </a:ext>
                </a:extLst>
              </a:tr>
              <a:tr h="286467">
                <a:tc>
                  <a:txBody>
                    <a:bodyPr/>
                    <a:lstStyle/>
                    <a:p>
                      <a:pPr algn="r">
                        <a:spcAft>
                          <a:spcPts val="0"/>
                        </a:spcAft>
                      </a:pPr>
                      <a:r>
                        <a:rPr lang="en-GB" sz="1400" b="1" dirty="0">
                          <a:effectLst/>
                        </a:rPr>
                        <a:t>Ch01</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The Masterplan in the framework of the EU policies for the Union’s Enlargement and Cooperation with Neighbouring Countries, Territorial Integration and Cohesion, Single European Transport Area</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804458814"/>
                  </a:ext>
                </a:extLst>
              </a:tr>
              <a:tr h="95489">
                <a:tc>
                  <a:txBody>
                    <a:bodyPr/>
                    <a:lstStyle/>
                    <a:p>
                      <a:pPr algn="r">
                        <a:spcAft>
                          <a:spcPts val="0"/>
                        </a:spcAft>
                      </a:pPr>
                      <a:r>
                        <a:rPr lang="en-GB" sz="1400" b="1">
                          <a:effectLst/>
                        </a:rPr>
                        <a:t>Ch02</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The Masterplan as a tool for the implementation of the EUSAIR Macro-regional Strategy </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425181561"/>
                  </a:ext>
                </a:extLst>
              </a:tr>
              <a:tr h="95489">
                <a:tc>
                  <a:txBody>
                    <a:bodyPr/>
                    <a:lstStyle/>
                    <a:p>
                      <a:pPr algn="r">
                        <a:spcAft>
                          <a:spcPts val="0"/>
                        </a:spcAft>
                      </a:pPr>
                      <a:r>
                        <a:rPr lang="en-GB" sz="1400" b="1">
                          <a:effectLst/>
                        </a:rPr>
                        <a:t>Ch03</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Adriatic Ionian Region socio-economic evolution</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652893323"/>
                  </a:ext>
                </a:extLst>
              </a:tr>
              <a:tr h="95489">
                <a:tc>
                  <a:txBody>
                    <a:bodyPr/>
                    <a:lstStyle/>
                    <a:p>
                      <a:pPr algn="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Socio-economic characteristics of the Adriatic Ionian Region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111534905"/>
                  </a:ext>
                </a:extLst>
              </a:tr>
              <a:tr h="95489">
                <a:tc>
                  <a:txBody>
                    <a:bodyPr/>
                    <a:lstStyle/>
                    <a:p>
                      <a:pPr algn="r">
                        <a:spcAft>
                          <a:spcPts val="0"/>
                        </a:spcAft>
                      </a:pPr>
                      <a:r>
                        <a:rPr lang="en-GB" sz="1400" dirty="0">
                          <a:effectLst/>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The Adriatic Ionian Region at the crossing of global trade and logistics routes to Europe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4169599487"/>
                  </a:ext>
                </a:extLst>
              </a:tr>
              <a:tr h="95489">
                <a:tc>
                  <a:txBody>
                    <a:bodyPr/>
                    <a:lstStyle/>
                    <a:p>
                      <a:pPr algn="r">
                        <a:spcAft>
                          <a:spcPts val="0"/>
                        </a:spcAft>
                      </a:pPr>
                      <a:r>
                        <a:rPr lang="en-GB" sz="1400" b="1" dirty="0">
                          <a:effectLst/>
                        </a:rPr>
                        <a:t>Ch04</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Transport sector overview</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675961812"/>
                  </a:ext>
                </a:extLst>
              </a:tr>
              <a:tr h="95489">
                <a:tc>
                  <a:txBody>
                    <a:bodyPr/>
                    <a:lstStyle/>
                    <a:p>
                      <a:pPr algn="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The backbone of the Adriatic Ionian Region transport infrastructure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2597340054"/>
                  </a:ext>
                </a:extLst>
              </a:tr>
              <a:tr h="95489">
                <a:tc>
                  <a:txBody>
                    <a:bodyPr/>
                    <a:lstStyle/>
                    <a:p>
                      <a:pPr algn="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Passengers and freight transport flows across the Adriatic Ionian Region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936053834"/>
                  </a:ext>
                </a:extLst>
              </a:tr>
              <a:tr h="95489">
                <a:tc>
                  <a:txBody>
                    <a:bodyPr/>
                    <a:lstStyle/>
                    <a:p>
                      <a:pPr algn="r">
                        <a:spcAft>
                          <a:spcPts val="0"/>
                        </a:spcAft>
                      </a:pPr>
                      <a:r>
                        <a:rPr lang="en-GB" sz="1400" b="1" dirty="0">
                          <a:effectLst/>
                        </a:rPr>
                        <a:t>Ch05</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Masterplan vision, policy and strategy</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498492458"/>
                  </a:ext>
                </a:extLst>
              </a:tr>
              <a:tr h="95489">
                <a:tc>
                  <a:txBody>
                    <a:bodyPr/>
                    <a:lstStyle/>
                    <a:p>
                      <a:pPr algn="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Review of the national transport plans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1962344052"/>
                  </a:ext>
                </a:extLst>
              </a:tr>
              <a:tr h="95489">
                <a:tc>
                  <a:txBody>
                    <a:bodyPr/>
                    <a:lstStyle/>
                    <a:p>
                      <a:pP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Macro-regional transport priorities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1917842515"/>
                  </a:ext>
                </a:extLst>
              </a:tr>
              <a:tr h="95489">
                <a:tc>
                  <a:txBody>
                    <a:bodyPr/>
                    <a:lstStyle/>
                    <a:p>
                      <a:pP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Infrastructure projects for the development of the Adriatic Ionian Region transport system</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1640234224"/>
                  </a:ext>
                </a:extLst>
              </a:tr>
              <a:tr h="95489">
                <a:tc>
                  <a:txBody>
                    <a:bodyPr/>
                    <a:lstStyle/>
                    <a:p>
                      <a:pP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Soft measures for the development of the Adriatic Ionian Region transport system</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974215901"/>
                  </a:ext>
                </a:extLst>
              </a:tr>
              <a:tr h="95489">
                <a:tc>
                  <a:txBody>
                    <a:bodyPr/>
                    <a:lstStyle/>
                    <a:p>
                      <a:pP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a:effectLst/>
                        </a:rPr>
                        <a:t>Labelled projects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512044149"/>
                  </a:ext>
                </a:extLst>
              </a:tr>
              <a:tr h="95489">
                <a:tc>
                  <a:txBody>
                    <a:bodyPr/>
                    <a:lstStyle/>
                    <a:p>
                      <a:pP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a:effectLst/>
                        </a:rPr>
                        <a:t>Cross-pillar initiatives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214334094"/>
                  </a:ext>
                </a:extLst>
              </a:tr>
              <a:tr h="95489">
                <a:tc>
                  <a:txBody>
                    <a:bodyPr/>
                    <a:lstStyle/>
                    <a:p>
                      <a:pP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a:effectLst/>
                        </a:rPr>
                        <a:t>Capacity building initiatives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1695131650"/>
                  </a:ext>
                </a:extLst>
              </a:tr>
              <a:tr h="190978">
                <a:tc>
                  <a:txBody>
                    <a:bodyPr/>
                    <a:lstStyle/>
                    <a:p>
                      <a:pP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Promotion of the masterplan and synergies with other international actions (i.e. TCT, ADRION, other Macro-regional strategies… TEN-T CNCs implementation process)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1523168514"/>
                  </a:ext>
                </a:extLst>
              </a:tr>
              <a:tr h="95489">
                <a:tc>
                  <a:txBody>
                    <a:bodyPr/>
                    <a:lstStyle/>
                    <a:p>
                      <a:pPr algn="r">
                        <a:spcAft>
                          <a:spcPts val="0"/>
                        </a:spcAft>
                      </a:pPr>
                      <a:r>
                        <a:rPr lang="en-GB" sz="1400" b="1" dirty="0">
                          <a:effectLst/>
                        </a:rPr>
                        <a:t>Ch06</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Transport scenarios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2445841837"/>
                  </a:ext>
                </a:extLst>
              </a:tr>
              <a:tr h="95489">
                <a:tc>
                  <a:txBody>
                    <a:bodyPr/>
                    <a:lstStyle/>
                    <a:p>
                      <a:pPr algn="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The baseline scenario at 2017</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800582395"/>
                  </a:ext>
                </a:extLst>
              </a:tr>
              <a:tr h="95489">
                <a:tc>
                  <a:txBody>
                    <a:bodyPr/>
                    <a:lstStyle/>
                    <a:p>
                      <a:pPr algn="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The do nothing scenario at 2030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2919479134"/>
                  </a:ext>
                </a:extLst>
              </a:tr>
              <a:tr h="95489">
                <a:tc>
                  <a:txBody>
                    <a:bodyPr/>
                    <a:lstStyle/>
                    <a:p>
                      <a:pPr algn="r">
                        <a:spcAft>
                          <a:spcPts val="0"/>
                        </a:spcAft>
                      </a:pP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dirty="0">
                          <a:effectLst/>
                        </a:rPr>
                        <a:t>The project scenario at 2030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668437844"/>
                  </a:ext>
                </a:extLst>
              </a:tr>
              <a:tr h="95489">
                <a:tc>
                  <a:txBody>
                    <a:bodyPr/>
                    <a:lstStyle/>
                    <a:p>
                      <a:pPr algn="r">
                        <a:spcAft>
                          <a:spcPts val="0"/>
                        </a:spcAft>
                      </a:pPr>
                      <a:r>
                        <a:rPr lang="en-GB" sz="1400" b="1" dirty="0">
                          <a:effectLst/>
                        </a:rPr>
                        <a:t>Ch08</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Conclusions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3119698542"/>
                  </a:ext>
                </a:extLst>
              </a:tr>
              <a:tr h="95489">
                <a:tc>
                  <a:txBody>
                    <a:bodyPr/>
                    <a:lstStyle/>
                    <a:p>
                      <a:pPr algn="r">
                        <a:spcAft>
                          <a:spcPts val="0"/>
                        </a:spcAft>
                      </a:pPr>
                      <a:r>
                        <a:rPr lang="en-GB" sz="1400" b="1" dirty="0">
                          <a:effectLst/>
                        </a:rPr>
                        <a:t>Annexes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tc>
                  <a:txBody>
                    <a:bodyPr/>
                    <a:lstStyle/>
                    <a:p>
                      <a:pPr>
                        <a:spcAft>
                          <a:spcPts val="0"/>
                        </a:spcAft>
                      </a:pPr>
                      <a:r>
                        <a:rPr lang="en-GB" sz="1400" b="1" dirty="0">
                          <a:effectLst/>
                        </a:rPr>
                        <a:t>Report</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62" marR="63262" marT="0" marB="0"/>
                </a:tc>
                <a:extLst>
                  <a:ext uri="{0D108BD9-81ED-4DB2-BD59-A6C34878D82A}">
                    <a16:rowId xmlns:a16="http://schemas.microsoft.com/office/drawing/2014/main" val="498500478"/>
                  </a:ext>
                </a:extLst>
              </a:tr>
            </a:tbl>
          </a:graphicData>
        </a:graphic>
      </p:graphicFrame>
      <p:sp>
        <p:nvSpPr>
          <p:cNvPr id="4" name="Text Placeholder 3">
            <a:extLst>
              <a:ext uri="{FF2B5EF4-FFF2-40B4-BE49-F238E27FC236}">
                <a16:creationId xmlns:a16="http://schemas.microsoft.com/office/drawing/2014/main" id="{C97FC422-3D2F-4D53-A726-B769DAF4BAEA}"/>
              </a:ext>
            </a:extLst>
          </p:cNvPr>
          <p:cNvSpPr>
            <a:spLocks noGrp="1"/>
          </p:cNvSpPr>
          <p:nvPr>
            <p:ph type="body" sz="half" idx="2"/>
          </p:nvPr>
        </p:nvSpPr>
        <p:spPr/>
        <p:txBody>
          <a:bodyPr/>
          <a:lstStyle/>
          <a:p>
            <a:r>
              <a:rPr lang="en-GB"/>
              <a:t>Main report</a:t>
            </a:r>
          </a:p>
        </p:txBody>
      </p:sp>
      <p:sp>
        <p:nvSpPr>
          <p:cNvPr id="5" name="Footer Placeholder 4">
            <a:extLst>
              <a:ext uri="{FF2B5EF4-FFF2-40B4-BE49-F238E27FC236}">
                <a16:creationId xmlns:a16="http://schemas.microsoft.com/office/drawing/2014/main" id="{A9B74007-A824-4EAA-B4BC-6485EAE53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26448D-3827-4D91-8501-736965A9D321}"/>
              </a:ext>
            </a:extLst>
          </p:cNvPr>
          <p:cNvSpPr>
            <a:spLocks noGrp="1"/>
          </p:cNvSpPr>
          <p:nvPr>
            <p:ph type="sldNum" sz="quarter" idx="12"/>
          </p:nvPr>
        </p:nvSpPr>
        <p:spPr/>
        <p:txBody>
          <a:bodyPr/>
          <a:lstStyle/>
          <a:p>
            <a:fld id="{34D468C6-B302-40EF-A894-C35FFF1C5533}" type="slidenum">
              <a:rPr lang="en-GB" smtClean="0"/>
              <a:pPr/>
              <a:t>5</a:t>
            </a:fld>
            <a:endParaRPr lang="en-GB" dirty="0"/>
          </a:p>
        </p:txBody>
      </p:sp>
    </p:spTree>
    <p:extLst>
      <p:ext uri="{BB962C8B-B14F-4D97-AF65-F5344CB8AC3E}">
        <p14:creationId xmlns:p14="http://schemas.microsoft.com/office/powerpoint/2010/main" val="8502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4E6B-7203-4EB7-B973-8F999B9FB980}"/>
              </a:ext>
            </a:extLst>
          </p:cNvPr>
          <p:cNvSpPr>
            <a:spLocks noGrp="1"/>
          </p:cNvSpPr>
          <p:nvPr>
            <p:ph type="title"/>
          </p:nvPr>
        </p:nvSpPr>
        <p:spPr/>
        <p:txBody>
          <a:bodyPr/>
          <a:lstStyle/>
          <a:p>
            <a:r>
              <a:rPr lang="en-GB"/>
              <a:t>Indicative content of the Masterplan</a:t>
            </a:r>
          </a:p>
        </p:txBody>
      </p:sp>
      <p:sp>
        <p:nvSpPr>
          <p:cNvPr id="4" name="Text Placeholder 3">
            <a:extLst>
              <a:ext uri="{FF2B5EF4-FFF2-40B4-BE49-F238E27FC236}">
                <a16:creationId xmlns:a16="http://schemas.microsoft.com/office/drawing/2014/main" id="{C97FC422-3D2F-4D53-A726-B769DAF4BAEA}"/>
              </a:ext>
            </a:extLst>
          </p:cNvPr>
          <p:cNvSpPr>
            <a:spLocks noGrp="1"/>
          </p:cNvSpPr>
          <p:nvPr>
            <p:ph type="body" sz="half" idx="2"/>
          </p:nvPr>
        </p:nvSpPr>
        <p:spPr/>
        <p:txBody>
          <a:bodyPr/>
          <a:lstStyle/>
          <a:p>
            <a:r>
              <a:rPr lang="en-GB"/>
              <a:t>Maritime dimension</a:t>
            </a:r>
          </a:p>
        </p:txBody>
      </p:sp>
      <p:sp>
        <p:nvSpPr>
          <p:cNvPr id="5" name="Footer Placeholder 4">
            <a:extLst>
              <a:ext uri="{FF2B5EF4-FFF2-40B4-BE49-F238E27FC236}">
                <a16:creationId xmlns:a16="http://schemas.microsoft.com/office/drawing/2014/main" id="{A9B74007-A824-4EAA-B4BC-6485EAE53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26448D-3827-4D91-8501-736965A9D321}"/>
              </a:ext>
            </a:extLst>
          </p:cNvPr>
          <p:cNvSpPr>
            <a:spLocks noGrp="1"/>
          </p:cNvSpPr>
          <p:nvPr>
            <p:ph type="sldNum" sz="quarter" idx="12"/>
          </p:nvPr>
        </p:nvSpPr>
        <p:spPr/>
        <p:txBody>
          <a:bodyPr/>
          <a:lstStyle/>
          <a:p>
            <a:fld id="{34D468C6-B302-40EF-A894-C35FFF1C5533}" type="slidenum">
              <a:rPr lang="en-GB" smtClean="0"/>
              <a:pPr/>
              <a:t>6</a:t>
            </a:fld>
            <a:endParaRPr lang="en-GB" dirty="0"/>
          </a:p>
        </p:txBody>
      </p:sp>
      <p:graphicFrame>
        <p:nvGraphicFramePr>
          <p:cNvPr id="9" name="Content Placeholder 8">
            <a:extLst>
              <a:ext uri="{FF2B5EF4-FFF2-40B4-BE49-F238E27FC236}">
                <a16:creationId xmlns:a16="http://schemas.microsoft.com/office/drawing/2014/main" id="{300A54D3-A4AE-4AB4-AD0F-36291E3B9734}"/>
              </a:ext>
            </a:extLst>
          </p:cNvPr>
          <p:cNvGraphicFramePr>
            <a:graphicFrameLocks noGrp="1"/>
          </p:cNvGraphicFramePr>
          <p:nvPr>
            <p:ph idx="1"/>
          </p:nvPr>
        </p:nvGraphicFramePr>
        <p:xfrm>
          <a:off x="3863752" y="24701"/>
          <a:ext cx="7878935" cy="6537960"/>
        </p:xfrm>
        <a:graphic>
          <a:graphicData uri="http://schemas.openxmlformats.org/drawingml/2006/table">
            <a:tbl>
              <a:tblPr firstCol="1" bandRow="1">
                <a:tableStyleId>{7DF18680-E054-41AD-8BC1-D1AEF772440D}</a:tableStyleId>
              </a:tblPr>
              <a:tblGrid>
                <a:gridCol w="940971">
                  <a:extLst>
                    <a:ext uri="{9D8B030D-6E8A-4147-A177-3AD203B41FA5}">
                      <a16:colId xmlns:a16="http://schemas.microsoft.com/office/drawing/2014/main" val="3260170208"/>
                    </a:ext>
                  </a:extLst>
                </a:gridCol>
                <a:gridCol w="6937964">
                  <a:extLst>
                    <a:ext uri="{9D8B030D-6E8A-4147-A177-3AD203B41FA5}">
                      <a16:colId xmlns:a16="http://schemas.microsoft.com/office/drawing/2014/main" val="3421647175"/>
                    </a:ext>
                  </a:extLst>
                </a:gridCol>
              </a:tblGrid>
              <a:tr h="155276">
                <a:tc>
                  <a:txBody>
                    <a:bodyPr/>
                    <a:lstStyle/>
                    <a:p>
                      <a:pPr>
                        <a:spcAft>
                          <a:spcPts val="0"/>
                        </a:spcAft>
                      </a:pPr>
                      <a:r>
                        <a:rPr lang="en-GB" sz="1300" b="1" cap="small" baseline="0" dirty="0">
                          <a:solidFill>
                            <a:schemeClr val="tx1"/>
                          </a:solidFill>
                          <a:effectLst/>
                        </a:rPr>
                        <a:t>Report 1</a:t>
                      </a:r>
                      <a:endParaRPr lang="en-GB" sz="1300" b="1"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solidFill>
                      <a:srgbClr val="FFC000"/>
                    </a:solidFill>
                  </a:tcPr>
                </a:tc>
                <a:tc>
                  <a:txBody>
                    <a:bodyPr/>
                    <a:lstStyle/>
                    <a:p>
                      <a:pPr>
                        <a:spcAft>
                          <a:spcPts val="0"/>
                        </a:spcAft>
                      </a:pPr>
                      <a:r>
                        <a:rPr lang="en-GB" sz="1300" b="1" cap="small" baseline="0" dirty="0">
                          <a:effectLst/>
                        </a:rPr>
                        <a:t>Waterborne transport sector</a:t>
                      </a:r>
                      <a:endParaRPr lang="en-GB" sz="1300" b="1" cap="small"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solidFill>
                      <a:srgbClr val="FFC000"/>
                    </a:solidFill>
                  </a:tcPr>
                </a:tc>
                <a:extLst>
                  <a:ext uri="{0D108BD9-81ED-4DB2-BD59-A6C34878D82A}">
                    <a16:rowId xmlns:a16="http://schemas.microsoft.com/office/drawing/2014/main" val="3365325479"/>
                  </a:ext>
                </a:extLst>
              </a:tr>
              <a:tr h="155276">
                <a:tc>
                  <a:txBody>
                    <a:bodyPr/>
                    <a:lstStyle/>
                    <a:p>
                      <a:pP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Introduction</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1547076312"/>
                  </a:ext>
                </a:extLst>
              </a:tr>
              <a:tr h="155276">
                <a:tc>
                  <a:txBody>
                    <a:bodyPr/>
                    <a:lstStyle/>
                    <a:p>
                      <a:pPr algn="r">
                        <a:spcAft>
                          <a:spcPts val="0"/>
                        </a:spcAft>
                      </a:pPr>
                      <a:r>
                        <a:rPr lang="en-GB" sz="1300" b="1" dirty="0">
                          <a:effectLst/>
                        </a:rPr>
                        <a:t>Ch01</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Overview of the maritime sector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1508617437"/>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Maritime infrastructure</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1051759990"/>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a:effectLst/>
                        </a:rPr>
                        <a:t>Last mile and hinterland connections</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2395659274"/>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a:effectLst/>
                        </a:rPr>
                        <a:t>Cruise terminals accessibility</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2953199078"/>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Main routes interconnecting ports in the Adriatic Ionian Region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4262120497"/>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fr-FR" sz="1300" dirty="0">
                          <a:effectLst/>
                        </a:rPr>
                        <a:t>Maritime </a:t>
                      </a:r>
                      <a:r>
                        <a:rPr lang="fr-FR" sz="1300" dirty="0" err="1">
                          <a:effectLst/>
                        </a:rPr>
                        <a:t>traffic</a:t>
                      </a:r>
                      <a:r>
                        <a:rPr lang="fr-FR" sz="1300" dirty="0">
                          <a:effectLst/>
                        </a:rPr>
                        <a:t> at </a:t>
                      </a:r>
                      <a:r>
                        <a:rPr lang="en-GB" sz="1300" dirty="0">
                          <a:effectLst/>
                        </a:rPr>
                        <a:t>Adriatic Ionian Region</a:t>
                      </a:r>
                      <a:r>
                        <a:rPr lang="fr-FR" sz="1300" dirty="0">
                          <a:effectLst/>
                        </a:rPr>
                        <a:t> ports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3482544711"/>
                  </a:ext>
                </a:extLst>
              </a:tr>
              <a:tr h="155276">
                <a:tc>
                  <a:txBody>
                    <a:bodyPr/>
                    <a:lstStyle/>
                    <a:p>
                      <a:pPr algn="r">
                        <a:spcAft>
                          <a:spcPts val="0"/>
                        </a:spcAft>
                      </a:pPr>
                      <a:r>
                        <a:rPr lang="en-GB" sz="1300" dirty="0">
                          <a:effectLst/>
                        </a:rPr>
                        <a:t>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VTMIS and </a:t>
                      </a:r>
                      <a:r>
                        <a:rPr lang="en-GB" sz="1300" dirty="0" err="1">
                          <a:effectLst/>
                        </a:rPr>
                        <a:t>eMaritime</a:t>
                      </a:r>
                      <a:r>
                        <a:rPr lang="en-GB" sz="1300" dirty="0">
                          <a:effectLst/>
                        </a:rPr>
                        <a:t> solutions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3567090179"/>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Port electrification, hydrogen and LNG supply facilities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2694560288"/>
                  </a:ext>
                </a:extLst>
              </a:tr>
              <a:tr h="155276">
                <a:tc>
                  <a:txBody>
                    <a:bodyPr/>
                    <a:lstStyle/>
                    <a:p>
                      <a:pPr algn="r">
                        <a:spcAft>
                          <a:spcPts val="0"/>
                        </a:spcAft>
                      </a:pPr>
                      <a:r>
                        <a:rPr lang="en-GB" sz="1300" b="1" dirty="0">
                          <a:effectLst/>
                        </a:rPr>
                        <a:t>Ch02</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Overview of the IWW transport sector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2497047622"/>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IWW routes and ports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135017735"/>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Last mile and hinterland connections of ports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548691400"/>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IWW traffic at Adriatic Ionian Region ports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1843398792"/>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RIS and ICT solutions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4282773782"/>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Port electrification, hydrogen and LNG supply</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722384166"/>
                  </a:ext>
                </a:extLst>
              </a:tr>
              <a:tr h="155276">
                <a:tc>
                  <a:txBody>
                    <a:bodyPr/>
                    <a:lstStyle/>
                    <a:p>
                      <a:pPr algn="r">
                        <a:spcAft>
                          <a:spcPts val="0"/>
                        </a:spcAft>
                      </a:pPr>
                      <a:r>
                        <a:rPr lang="en-GB" sz="1300" b="1" dirty="0">
                          <a:effectLst/>
                        </a:rPr>
                        <a:t>Ch03</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Waterborne planned investments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2861306132"/>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Review of the national transport plans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550049275"/>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Labelled projects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2348235320"/>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Project impact assessment and gap analysis with respect to TEN-T standards and targets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4090015612"/>
                  </a:ext>
                </a:extLst>
              </a:tr>
              <a:tr h="155276">
                <a:tc>
                  <a:txBody>
                    <a:bodyPr/>
                    <a:lstStyle/>
                    <a:p>
                      <a:pPr algn="r">
                        <a:spcAft>
                          <a:spcPts val="0"/>
                        </a:spcAft>
                      </a:pPr>
                      <a:r>
                        <a:rPr lang="en-GB" sz="1300" b="1" dirty="0">
                          <a:effectLst/>
                        </a:rPr>
                        <a:t>Ch04</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Key investments and recommendations for the development of waterborne transport</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334223237"/>
                  </a:ext>
                </a:extLst>
              </a:tr>
              <a:tr h="155276">
                <a:tc>
                  <a:txBody>
                    <a:bodyPr/>
                    <a:lstStyle/>
                    <a:p>
                      <a:pPr>
                        <a:spcAft>
                          <a:spcPts val="0"/>
                        </a:spcAft>
                      </a:pPr>
                      <a:r>
                        <a:rPr lang="en-GB" sz="1300" b="1" cap="small" baseline="0" dirty="0">
                          <a:solidFill>
                            <a:schemeClr val="tx1"/>
                          </a:solidFill>
                          <a:effectLst/>
                        </a:rPr>
                        <a:t>Report 2</a:t>
                      </a:r>
                      <a:endParaRPr lang="en-GB" sz="1300" b="1"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solidFill>
                      <a:srgbClr val="FFC000"/>
                    </a:solidFill>
                  </a:tcPr>
                </a:tc>
                <a:tc>
                  <a:txBody>
                    <a:bodyPr/>
                    <a:lstStyle/>
                    <a:p>
                      <a:pPr>
                        <a:spcAft>
                          <a:spcPts val="0"/>
                        </a:spcAft>
                      </a:pPr>
                      <a:r>
                        <a:rPr lang="en-GB" sz="1300" b="1" cap="small" baseline="0" dirty="0">
                          <a:effectLst/>
                        </a:rPr>
                        <a:t>Waterborne transport and </a:t>
                      </a:r>
                      <a:r>
                        <a:rPr lang="en-GB" sz="1300" b="1" cap="small" baseline="0" dirty="0" err="1">
                          <a:effectLst/>
                        </a:rPr>
                        <a:t>intermodality</a:t>
                      </a:r>
                      <a:endParaRPr lang="en-GB" sz="1300" b="1" cap="small"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solidFill>
                      <a:srgbClr val="FFC000"/>
                    </a:solidFill>
                  </a:tcPr>
                </a:tc>
                <a:extLst>
                  <a:ext uri="{0D108BD9-81ED-4DB2-BD59-A6C34878D82A}">
                    <a16:rowId xmlns:a16="http://schemas.microsoft.com/office/drawing/2014/main" val="2395369548"/>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Introduction</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367650933"/>
                  </a:ext>
                </a:extLst>
              </a:tr>
              <a:tr h="155276">
                <a:tc>
                  <a:txBody>
                    <a:bodyPr/>
                    <a:lstStyle/>
                    <a:p>
                      <a:pPr algn="r">
                        <a:spcAft>
                          <a:spcPts val="0"/>
                        </a:spcAft>
                      </a:pPr>
                      <a:r>
                        <a:rPr lang="en-GB" sz="1300" b="1" dirty="0">
                          <a:effectLst/>
                        </a:rPr>
                        <a:t>Ch01</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Overview of the intermodal infrastructure at ports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2724414742"/>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Bi-modal and tri-modal terminals and logistics platforms at ports</a:t>
                      </a:r>
                    </a:p>
                  </a:txBody>
                  <a:tcPr marL="67216" marR="67216" marT="0" marB="0"/>
                </a:tc>
                <a:extLst>
                  <a:ext uri="{0D108BD9-81ED-4DB2-BD59-A6C34878D82A}">
                    <a16:rowId xmlns:a16="http://schemas.microsoft.com/office/drawing/2014/main" val="1696833796"/>
                  </a:ext>
                </a:extLst>
              </a:tr>
              <a:tr h="155276">
                <a:tc>
                  <a:txBody>
                    <a:bodyPr/>
                    <a:lstStyle/>
                    <a:p>
                      <a:pPr algn="r">
                        <a:spcAft>
                          <a:spcPts val="0"/>
                        </a:spcAft>
                      </a:pPr>
                      <a:endParaRPr lang="en-GB" sz="1300">
                        <a:effectLst/>
                        <a:latin typeface="+mn-lt"/>
                        <a:ea typeface="+mn-ea"/>
                        <a:cs typeface="Times New Roman" panose="02020603050405020304" pitchFamily="18" charset="0"/>
                      </a:endParaRPr>
                    </a:p>
                  </a:txBody>
                  <a:tcPr marL="67216" marR="67216" marT="0" marB="0"/>
                </a:tc>
                <a:tc>
                  <a:txBody>
                    <a:bodyPr/>
                    <a:lstStyle/>
                    <a:p>
                      <a:pPr>
                        <a:spcAft>
                          <a:spcPts val="0"/>
                        </a:spcAft>
                      </a:pPr>
                      <a:r>
                        <a:rPr lang="en-GB" sz="1300" dirty="0">
                          <a:effectLst/>
                          <a:latin typeface="+mn-lt"/>
                          <a:ea typeface="+mn-ea"/>
                          <a:cs typeface="Times New Roman" panose="02020603050405020304" pitchFamily="18" charset="0"/>
                        </a:rPr>
                        <a:t>Last mile connections of ports</a:t>
                      </a:r>
                    </a:p>
                  </a:txBody>
                  <a:tcPr marL="67216" marR="67216" marT="0" marB="0"/>
                </a:tc>
                <a:extLst>
                  <a:ext uri="{0D108BD9-81ED-4DB2-BD59-A6C34878D82A}">
                    <a16:rowId xmlns:a16="http://schemas.microsoft.com/office/drawing/2014/main" val="3510802218"/>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Intermodal traffic volumes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3016205613"/>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ICT and innovative transport measures to promote </a:t>
                      </a:r>
                      <a:r>
                        <a:rPr lang="en-GB" sz="1300" dirty="0" err="1">
                          <a:effectLst/>
                        </a:rPr>
                        <a:t>intermodality</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457767893"/>
                  </a:ext>
                </a:extLst>
              </a:tr>
              <a:tr h="155276">
                <a:tc>
                  <a:txBody>
                    <a:bodyPr/>
                    <a:lstStyle/>
                    <a:p>
                      <a:pPr algn="r">
                        <a:spcAft>
                          <a:spcPts val="0"/>
                        </a:spcAft>
                      </a:pPr>
                      <a:r>
                        <a:rPr lang="en-GB" sz="1300" b="1" dirty="0">
                          <a:effectLst/>
                        </a:rPr>
                        <a:t>Ch02</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Planned investments to promote </a:t>
                      </a:r>
                      <a:r>
                        <a:rPr lang="en-GB" sz="1300" b="1" dirty="0" err="1">
                          <a:effectLst/>
                        </a:rPr>
                        <a:t>intermodality</a:t>
                      </a:r>
                      <a:r>
                        <a:rPr lang="en-GB" sz="1300" b="1" dirty="0">
                          <a:effectLst/>
                        </a:rPr>
                        <a:t> at ports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1180261887"/>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a:effectLst/>
                        </a:rPr>
                        <a:t>Review of the national transport plans</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1364313149"/>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a:effectLst/>
                        </a:rPr>
                        <a:t>Labelled projects</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1289324493"/>
                  </a:ext>
                </a:extLst>
              </a:tr>
              <a:tr h="155276">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dirty="0">
                          <a:effectLst/>
                        </a:rPr>
                        <a:t>Project impact assessment and gap analysis with respect to TEN-T standards and targets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4281544593"/>
                  </a:ext>
                </a:extLst>
              </a:tr>
              <a:tr h="155276">
                <a:tc>
                  <a:txBody>
                    <a:bodyPr/>
                    <a:lstStyle/>
                    <a:p>
                      <a:pPr algn="r">
                        <a:spcAft>
                          <a:spcPts val="0"/>
                        </a:spcAft>
                      </a:pPr>
                      <a:r>
                        <a:rPr lang="en-GB" sz="1300" b="1" dirty="0">
                          <a:effectLst/>
                        </a:rPr>
                        <a:t>Ch03</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tc>
                  <a:txBody>
                    <a:bodyPr/>
                    <a:lstStyle/>
                    <a:p>
                      <a:pPr>
                        <a:spcAft>
                          <a:spcPts val="0"/>
                        </a:spcAft>
                      </a:pPr>
                      <a:r>
                        <a:rPr lang="en-GB" sz="1300" b="1" dirty="0">
                          <a:effectLst/>
                        </a:rPr>
                        <a:t>Key investments and recommendations for the development of </a:t>
                      </a:r>
                      <a:r>
                        <a:rPr lang="en-GB" sz="1300" b="1" dirty="0" err="1">
                          <a:effectLst/>
                        </a:rPr>
                        <a:t>intermodality</a:t>
                      </a:r>
                      <a:r>
                        <a:rPr lang="en-GB" sz="1300" b="1" dirty="0">
                          <a:effectLst/>
                        </a:rPr>
                        <a:t> at ports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216" marR="67216" marT="0" marB="0"/>
                </a:tc>
                <a:extLst>
                  <a:ext uri="{0D108BD9-81ED-4DB2-BD59-A6C34878D82A}">
                    <a16:rowId xmlns:a16="http://schemas.microsoft.com/office/drawing/2014/main" val="203811025"/>
                  </a:ext>
                </a:extLst>
              </a:tr>
            </a:tbl>
          </a:graphicData>
        </a:graphic>
      </p:graphicFrame>
    </p:spTree>
    <p:extLst>
      <p:ext uri="{BB962C8B-B14F-4D97-AF65-F5344CB8AC3E}">
        <p14:creationId xmlns:p14="http://schemas.microsoft.com/office/powerpoint/2010/main" val="357096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4E6B-7203-4EB7-B973-8F999B9FB980}"/>
              </a:ext>
            </a:extLst>
          </p:cNvPr>
          <p:cNvSpPr>
            <a:spLocks noGrp="1"/>
          </p:cNvSpPr>
          <p:nvPr>
            <p:ph type="title"/>
          </p:nvPr>
        </p:nvSpPr>
        <p:spPr/>
        <p:txBody>
          <a:bodyPr/>
          <a:lstStyle/>
          <a:p>
            <a:r>
              <a:rPr lang="en-GB"/>
              <a:t>Indicative content of the Masterplan</a:t>
            </a:r>
          </a:p>
        </p:txBody>
      </p:sp>
      <p:sp>
        <p:nvSpPr>
          <p:cNvPr id="4" name="Text Placeholder 3">
            <a:extLst>
              <a:ext uri="{FF2B5EF4-FFF2-40B4-BE49-F238E27FC236}">
                <a16:creationId xmlns:a16="http://schemas.microsoft.com/office/drawing/2014/main" id="{C97FC422-3D2F-4D53-A726-B769DAF4BAEA}"/>
              </a:ext>
            </a:extLst>
          </p:cNvPr>
          <p:cNvSpPr>
            <a:spLocks noGrp="1"/>
          </p:cNvSpPr>
          <p:nvPr>
            <p:ph type="body" sz="half" idx="2"/>
          </p:nvPr>
        </p:nvSpPr>
        <p:spPr/>
        <p:txBody>
          <a:bodyPr/>
          <a:lstStyle/>
          <a:p>
            <a:r>
              <a:rPr lang="en-GB"/>
              <a:t>Land and air accessibility: road and rail sectors </a:t>
            </a:r>
          </a:p>
        </p:txBody>
      </p:sp>
      <p:sp>
        <p:nvSpPr>
          <p:cNvPr id="5" name="Footer Placeholder 4">
            <a:extLst>
              <a:ext uri="{FF2B5EF4-FFF2-40B4-BE49-F238E27FC236}">
                <a16:creationId xmlns:a16="http://schemas.microsoft.com/office/drawing/2014/main" id="{A9B74007-A824-4EAA-B4BC-6485EAE53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26448D-3827-4D91-8501-736965A9D321}"/>
              </a:ext>
            </a:extLst>
          </p:cNvPr>
          <p:cNvSpPr>
            <a:spLocks noGrp="1"/>
          </p:cNvSpPr>
          <p:nvPr>
            <p:ph type="sldNum" sz="quarter" idx="12"/>
          </p:nvPr>
        </p:nvSpPr>
        <p:spPr/>
        <p:txBody>
          <a:bodyPr/>
          <a:lstStyle/>
          <a:p>
            <a:fld id="{34D468C6-B302-40EF-A894-C35FFF1C5533}" type="slidenum">
              <a:rPr lang="en-GB" smtClean="0"/>
              <a:pPr/>
              <a:t>7</a:t>
            </a:fld>
            <a:endParaRPr lang="en-GB" dirty="0"/>
          </a:p>
        </p:txBody>
      </p:sp>
      <p:graphicFrame>
        <p:nvGraphicFramePr>
          <p:cNvPr id="8" name="Content Placeholder 7">
            <a:extLst>
              <a:ext uri="{FF2B5EF4-FFF2-40B4-BE49-F238E27FC236}">
                <a16:creationId xmlns:a16="http://schemas.microsoft.com/office/drawing/2014/main" id="{C23F91F1-2468-4AAC-B745-831C6A6AE910}"/>
              </a:ext>
            </a:extLst>
          </p:cNvPr>
          <p:cNvGraphicFramePr>
            <a:graphicFrameLocks noGrp="1"/>
          </p:cNvGraphicFramePr>
          <p:nvPr>
            <p:ph idx="1"/>
          </p:nvPr>
        </p:nvGraphicFramePr>
        <p:xfrm>
          <a:off x="3892097" y="350520"/>
          <a:ext cx="7344816" cy="2575560"/>
        </p:xfrm>
        <a:graphic>
          <a:graphicData uri="http://schemas.openxmlformats.org/drawingml/2006/table">
            <a:tbl>
              <a:tblPr firstRow="1" firstCol="1" bandRow="1">
                <a:tableStyleId>{7DF18680-E054-41AD-8BC1-D1AEF772440D}</a:tableStyleId>
              </a:tblPr>
              <a:tblGrid>
                <a:gridCol w="841921">
                  <a:extLst>
                    <a:ext uri="{9D8B030D-6E8A-4147-A177-3AD203B41FA5}">
                      <a16:colId xmlns:a16="http://schemas.microsoft.com/office/drawing/2014/main" val="3370314172"/>
                    </a:ext>
                  </a:extLst>
                </a:gridCol>
                <a:gridCol w="6502895">
                  <a:extLst>
                    <a:ext uri="{9D8B030D-6E8A-4147-A177-3AD203B41FA5}">
                      <a16:colId xmlns:a16="http://schemas.microsoft.com/office/drawing/2014/main" val="995144268"/>
                    </a:ext>
                  </a:extLst>
                </a:gridCol>
              </a:tblGrid>
              <a:tr h="107302">
                <a:tc>
                  <a:txBody>
                    <a:bodyPr/>
                    <a:lstStyle/>
                    <a:p>
                      <a:pPr>
                        <a:spcAft>
                          <a:spcPts val="0"/>
                        </a:spcAft>
                      </a:pPr>
                      <a:r>
                        <a:rPr lang="en-GB" sz="1300" b="1" cap="small" baseline="0" dirty="0">
                          <a:solidFill>
                            <a:schemeClr val="tx1"/>
                          </a:solidFill>
                          <a:effectLst/>
                        </a:rPr>
                        <a:t>Report 1</a:t>
                      </a:r>
                      <a:endParaRPr lang="en-GB" sz="1300" b="1"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solidFill>
                      <a:srgbClr val="FFC000"/>
                    </a:solidFill>
                  </a:tcPr>
                </a:tc>
                <a:tc>
                  <a:txBody>
                    <a:bodyPr/>
                    <a:lstStyle/>
                    <a:p>
                      <a:pPr>
                        <a:spcAft>
                          <a:spcPts val="0"/>
                        </a:spcAft>
                      </a:pPr>
                      <a:r>
                        <a:rPr lang="en-GB" sz="1300" b="1" cap="small" baseline="0" dirty="0">
                          <a:solidFill>
                            <a:schemeClr val="tx1"/>
                          </a:solidFill>
                          <a:effectLst/>
                        </a:rPr>
                        <a:t>Rail transport sector and </a:t>
                      </a:r>
                      <a:r>
                        <a:rPr lang="en-GB" sz="1300" b="1" cap="small" baseline="0" dirty="0" err="1">
                          <a:solidFill>
                            <a:schemeClr val="tx1"/>
                          </a:solidFill>
                          <a:effectLst/>
                        </a:rPr>
                        <a:t>intermodality</a:t>
                      </a:r>
                      <a:endParaRPr lang="en-GB" sz="1300" b="1"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solidFill>
                      <a:srgbClr val="FFC000"/>
                    </a:solidFill>
                  </a:tcPr>
                </a:tc>
                <a:extLst>
                  <a:ext uri="{0D108BD9-81ED-4DB2-BD59-A6C34878D82A}">
                    <a16:rowId xmlns:a16="http://schemas.microsoft.com/office/drawing/2014/main" val="2563564535"/>
                  </a:ext>
                </a:extLst>
              </a:tr>
              <a:tr h="107302">
                <a:tc>
                  <a:txBody>
                    <a:bodyPr/>
                    <a:lstStyle/>
                    <a:p>
                      <a:pPr>
                        <a:spcAft>
                          <a:spcPts val="0"/>
                        </a:spcAft>
                      </a:pPr>
                      <a:r>
                        <a:rPr lang="en-GB" sz="1300" b="1" dirty="0">
                          <a:effectLst/>
                        </a:rPr>
                        <a:t>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Introduction</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793850536"/>
                  </a:ext>
                </a:extLst>
              </a:tr>
              <a:tr h="107302">
                <a:tc>
                  <a:txBody>
                    <a:bodyPr/>
                    <a:lstStyle/>
                    <a:p>
                      <a:pPr algn="r">
                        <a:spcAft>
                          <a:spcPts val="0"/>
                        </a:spcAft>
                      </a:pPr>
                      <a:r>
                        <a:rPr lang="en-GB" sz="1300" b="1">
                          <a:effectLst/>
                        </a:rPr>
                        <a:t>Ch01</a:t>
                      </a:r>
                      <a:endParaRPr lang="en-GB"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Overview of the rail sector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576914669"/>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a:effectLst/>
                        </a:rPr>
                        <a:t>Rail infrastructure</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264458688"/>
                  </a:ext>
                </a:extLst>
              </a:tr>
              <a:tr h="107302">
                <a:tc>
                  <a:txBody>
                    <a:bodyPr/>
                    <a:lstStyle/>
                    <a:p>
                      <a:pPr algn="r">
                        <a:spcAft>
                          <a:spcPts val="0"/>
                        </a:spcAft>
                      </a:pP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Rail terminals and Rail-road terminals</a:t>
                      </a:r>
                    </a:p>
                  </a:txBody>
                  <a:tcPr marL="43896" marR="43896" marT="0" marB="0"/>
                </a:tc>
                <a:extLst>
                  <a:ext uri="{0D108BD9-81ED-4DB2-BD59-A6C34878D82A}">
                    <a16:rowId xmlns:a16="http://schemas.microsoft.com/office/drawing/2014/main" val="392580877"/>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Traffic volumes on the rail network and at terminals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172646319"/>
                  </a:ext>
                </a:extLst>
              </a:tr>
              <a:tr h="107302">
                <a:tc>
                  <a:txBody>
                    <a:bodyPr/>
                    <a:lstStyle/>
                    <a:p>
                      <a:pPr algn="r">
                        <a:spcAft>
                          <a:spcPts val="0"/>
                        </a:spcAft>
                      </a:pPr>
                      <a:r>
                        <a:rPr lang="en-GB" sz="1300" dirty="0">
                          <a:effectLst/>
                        </a:rPr>
                        <a:t>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Rail transport performance at BCPs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680148583"/>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a:effectLst/>
                        </a:rPr>
                        <a:t>ERTMS deployment</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791722208"/>
                  </a:ext>
                </a:extLst>
              </a:tr>
              <a:tr h="107302">
                <a:tc>
                  <a:txBody>
                    <a:bodyPr/>
                    <a:lstStyle/>
                    <a:p>
                      <a:pPr algn="r">
                        <a:spcAft>
                          <a:spcPts val="0"/>
                        </a:spcAft>
                      </a:pPr>
                      <a:r>
                        <a:rPr lang="en-GB" sz="1300" b="1" dirty="0">
                          <a:effectLst/>
                        </a:rPr>
                        <a:t>Ch02</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Rail planned investments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944617472"/>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a:effectLst/>
                        </a:rPr>
                        <a:t>Review of the national transport plans</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844070490"/>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a:effectLst/>
                        </a:rPr>
                        <a:t>Labelled projects</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911202698"/>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Project impact assessment and gap analysis with respect to TEN-T standards and targets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25653484"/>
                  </a:ext>
                </a:extLst>
              </a:tr>
              <a:tr h="107302">
                <a:tc>
                  <a:txBody>
                    <a:bodyPr/>
                    <a:lstStyle/>
                    <a:p>
                      <a:pPr algn="r">
                        <a:spcAft>
                          <a:spcPts val="0"/>
                        </a:spcAft>
                      </a:pPr>
                      <a:r>
                        <a:rPr lang="en-GB" sz="1300" b="1" dirty="0">
                          <a:effectLst/>
                        </a:rPr>
                        <a:t>Ch03</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Key investments and recommendations for the development of the rail sector</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983542059"/>
                  </a:ext>
                </a:extLst>
              </a:tr>
            </a:tbl>
          </a:graphicData>
        </a:graphic>
      </p:graphicFrame>
      <p:graphicFrame>
        <p:nvGraphicFramePr>
          <p:cNvPr id="3" name="Table 2">
            <a:extLst>
              <a:ext uri="{FF2B5EF4-FFF2-40B4-BE49-F238E27FC236}">
                <a16:creationId xmlns:a16="http://schemas.microsoft.com/office/drawing/2014/main" id="{4C6290B9-B150-43BE-823D-2E354B54FD1D}"/>
              </a:ext>
            </a:extLst>
          </p:cNvPr>
          <p:cNvGraphicFramePr>
            <a:graphicFrameLocks noGrp="1"/>
          </p:cNvGraphicFramePr>
          <p:nvPr/>
        </p:nvGraphicFramePr>
        <p:xfrm>
          <a:off x="3892097" y="3228802"/>
          <a:ext cx="7344816" cy="2773680"/>
        </p:xfrm>
        <a:graphic>
          <a:graphicData uri="http://schemas.openxmlformats.org/drawingml/2006/table">
            <a:tbl>
              <a:tblPr firstRow="1" firstCol="1" bandRow="1">
                <a:tableStyleId>{7DF18680-E054-41AD-8BC1-D1AEF772440D}</a:tableStyleId>
              </a:tblPr>
              <a:tblGrid>
                <a:gridCol w="841921">
                  <a:extLst>
                    <a:ext uri="{9D8B030D-6E8A-4147-A177-3AD203B41FA5}">
                      <a16:colId xmlns:a16="http://schemas.microsoft.com/office/drawing/2014/main" val="876970619"/>
                    </a:ext>
                  </a:extLst>
                </a:gridCol>
                <a:gridCol w="6502895">
                  <a:extLst>
                    <a:ext uri="{9D8B030D-6E8A-4147-A177-3AD203B41FA5}">
                      <a16:colId xmlns:a16="http://schemas.microsoft.com/office/drawing/2014/main" val="3589126416"/>
                    </a:ext>
                  </a:extLst>
                </a:gridCol>
              </a:tblGrid>
              <a:tr h="107302">
                <a:tc>
                  <a:txBody>
                    <a:bodyPr/>
                    <a:lstStyle/>
                    <a:p>
                      <a:pPr>
                        <a:spcAft>
                          <a:spcPts val="0"/>
                        </a:spcAft>
                      </a:pPr>
                      <a:r>
                        <a:rPr lang="en-GB" sz="1300" cap="small" baseline="0" dirty="0">
                          <a:solidFill>
                            <a:schemeClr val="tx1"/>
                          </a:solidFill>
                          <a:effectLst/>
                        </a:rPr>
                        <a:t>Report 2</a:t>
                      </a:r>
                      <a:endParaRPr lang="en-GB" sz="1300"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solidFill>
                      <a:srgbClr val="FFC000"/>
                    </a:solidFill>
                  </a:tcPr>
                </a:tc>
                <a:tc>
                  <a:txBody>
                    <a:bodyPr/>
                    <a:lstStyle/>
                    <a:p>
                      <a:pPr>
                        <a:spcAft>
                          <a:spcPts val="0"/>
                        </a:spcAft>
                      </a:pPr>
                      <a:r>
                        <a:rPr lang="en-GB" sz="1300" cap="small" baseline="0" dirty="0">
                          <a:solidFill>
                            <a:schemeClr val="tx1"/>
                          </a:solidFill>
                          <a:effectLst/>
                        </a:rPr>
                        <a:t>Road transport sector</a:t>
                      </a:r>
                      <a:endParaRPr lang="en-GB" sz="1300"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solidFill>
                      <a:srgbClr val="FFC000"/>
                    </a:solidFill>
                  </a:tcPr>
                </a:tc>
                <a:extLst>
                  <a:ext uri="{0D108BD9-81ED-4DB2-BD59-A6C34878D82A}">
                    <a16:rowId xmlns:a16="http://schemas.microsoft.com/office/drawing/2014/main" val="601471752"/>
                  </a:ext>
                </a:extLst>
              </a:tr>
              <a:tr h="107302">
                <a:tc>
                  <a:txBody>
                    <a:bodyPr/>
                    <a:lstStyle/>
                    <a:p>
                      <a:pPr>
                        <a:spcAft>
                          <a:spcPts val="0"/>
                        </a:spcAft>
                      </a:pPr>
                      <a:r>
                        <a:rPr lang="en-GB" sz="1300" b="1" dirty="0">
                          <a:effectLst/>
                        </a:rPr>
                        <a:t>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a:effectLst/>
                        </a:rPr>
                        <a:t>Introduction</a:t>
                      </a:r>
                      <a:endParaRPr lang="en-GB"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414858574"/>
                  </a:ext>
                </a:extLst>
              </a:tr>
              <a:tr h="107302">
                <a:tc>
                  <a:txBody>
                    <a:bodyPr/>
                    <a:lstStyle/>
                    <a:p>
                      <a:pPr algn="r">
                        <a:spcAft>
                          <a:spcPts val="0"/>
                        </a:spcAft>
                      </a:pPr>
                      <a:r>
                        <a:rPr lang="en-GB" sz="1300" b="1" dirty="0">
                          <a:effectLst/>
                        </a:rPr>
                        <a:t>Ch01</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Overview of the road sector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584577973"/>
                  </a:ext>
                </a:extLst>
              </a:tr>
              <a:tr h="107302">
                <a:tc>
                  <a:txBody>
                    <a:bodyPr/>
                    <a:lstStyle/>
                    <a:p>
                      <a:pPr algn="r">
                        <a:spcAft>
                          <a:spcPts val="0"/>
                        </a:spcAft>
                      </a:pPr>
                      <a:r>
                        <a:rPr lang="en-GB" sz="1300" dirty="0">
                          <a:effectLst/>
                        </a:rPr>
                        <a:t>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a:effectLst/>
                        </a:rPr>
                        <a:t>Road infrastructure</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846526773"/>
                  </a:ext>
                </a:extLst>
              </a:tr>
              <a:tr h="107302">
                <a:tc>
                  <a:txBody>
                    <a:bodyPr/>
                    <a:lstStyle/>
                    <a:p>
                      <a:pPr algn="r">
                        <a:spcAft>
                          <a:spcPts val="0"/>
                        </a:spcAft>
                      </a:pPr>
                      <a:r>
                        <a:rPr lang="en-GB" sz="1300" dirty="0">
                          <a:effectLst/>
                        </a:rPr>
                        <a:t>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Road traffic volumes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184538996"/>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Road transport performance at BCPs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811823657"/>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Road transport safety</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951500959"/>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ITS solutions for traffic and demand management</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786397672"/>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Alternative clean fuels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564352832"/>
                  </a:ext>
                </a:extLst>
              </a:tr>
              <a:tr h="107302">
                <a:tc>
                  <a:txBody>
                    <a:bodyPr/>
                    <a:lstStyle/>
                    <a:p>
                      <a:pPr algn="r">
                        <a:spcAft>
                          <a:spcPts val="0"/>
                        </a:spcAft>
                      </a:pPr>
                      <a:r>
                        <a:rPr lang="en-GB" sz="1300" b="1" dirty="0">
                          <a:effectLst/>
                        </a:rPr>
                        <a:t>Ch02</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Road planned investments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239478423"/>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Review of the national transport plans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412311031"/>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Labelled projects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166844862"/>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Project impact assessment and gap analysis with respect to TEN-T standards and targets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856325256"/>
                  </a:ext>
                </a:extLst>
              </a:tr>
              <a:tr h="107302">
                <a:tc>
                  <a:txBody>
                    <a:bodyPr/>
                    <a:lstStyle/>
                    <a:p>
                      <a:pPr algn="r">
                        <a:spcAft>
                          <a:spcPts val="0"/>
                        </a:spcAft>
                      </a:pPr>
                      <a:r>
                        <a:rPr lang="en-GB" sz="1300" b="1" dirty="0">
                          <a:effectLst/>
                        </a:rPr>
                        <a:t>Ch03</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Key investments and recommendations for the development of the road sector</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519371812"/>
                  </a:ext>
                </a:extLst>
              </a:tr>
            </a:tbl>
          </a:graphicData>
        </a:graphic>
      </p:graphicFrame>
    </p:spTree>
    <p:extLst>
      <p:ext uri="{BB962C8B-B14F-4D97-AF65-F5344CB8AC3E}">
        <p14:creationId xmlns:p14="http://schemas.microsoft.com/office/powerpoint/2010/main" val="100314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4E6B-7203-4EB7-B973-8F999B9FB980}"/>
              </a:ext>
            </a:extLst>
          </p:cNvPr>
          <p:cNvSpPr>
            <a:spLocks noGrp="1"/>
          </p:cNvSpPr>
          <p:nvPr>
            <p:ph type="title"/>
          </p:nvPr>
        </p:nvSpPr>
        <p:spPr/>
        <p:txBody>
          <a:bodyPr/>
          <a:lstStyle/>
          <a:p>
            <a:r>
              <a:rPr lang="en-GB"/>
              <a:t>Indicative content of the Masterplan</a:t>
            </a:r>
          </a:p>
        </p:txBody>
      </p:sp>
      <p:sp>
        <p:nvSpPr>
          <p:cNvPr id="4" name="Text Placeholder 3">
            <a:extLst>
              <a:ext uri="{FF2B5EF4-FFF2-40B4-BE49-F238E27FC236}">
                <a16:creationId xmlns:a16="http://schemas.microsoft.com/office/drawing/2014/main" id="{C97FC422-3D2F-4D53-A726-B769DAF4BAEA}"/>
              </a:ext>
            </a:extLst>
          </p:cNvPr>
          <p:cNvSpPr>
            <a:spLocks noGrp="1"/>
          </p:cNvSpPr>
          <p:nvPr>
            <p:ph type="body" sz="half" idx="2"/>
          </p:nvPr>
        </p:nvSpPr>
        <p:spPr/>
        <p:txBody>
          <a:bodyPr/>
          <a:lstStyle/>
          <a:p>
            <a:r>
              <a:rPr lang="en-GB"/>
              <a:t>Land and air accessibility: air sector, urban transport and tourism accessibility</a:t>
            </a:r>
          </a:p>
        </p:txBody>
      </p:sp>
      <p:sp>
        <p:nvSpPr>
          <p:cNvPr id="5" name="Footer Placeholder 4">
            <a:extLst>
              <a:ext uri="{FF2B5EF4-FFF2-40B4-BE49-F238E27FC236}">
                <a16:creationId xmlns:a16="http://schemas.microsoft.com/office/drawing/2014/main" id="{A9B74007-A824-4EAA-B4BC-6485EAE53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26448D-3827-4D91-8501-736965A9D321}"/>
              </a:ext>
            </a:extLst>
          </p:cNvPr>
          <p:cNvSpPr>
            <a:spLocks noGrp="1"/>
          </p:cNvSpPr>
          <p:nvPr>
            <p:ph type="sldNum" sz="quarter" idx="12"/>
          </p:nvPr>
        </p:nvSpPr>
        <p:spPr/>
        <p:txBody>
          <a:bodyPr/>
          <a:lstStyle/>
          <a:p>
            <a:fld id="{34D468C6-B302-40EF-A894-C35FFF1C5533}" type="slidenum">
              <a:rPr lang="en-GB" smtClean="0"/>
              <a:pPr/>
              <a:t>8</a:t>
            </a:fld>
            <a:endParaRPr lang="en-GB" dirty="0"/>
          </a:p>
        </p:txBody>
      </p:sp>
      <p:graphicFrame>
        <p:nvGraphicFramePr>
          <p:cNvPr id="10" name="Content Placeholder 9">
            <a:extLst>
              <a:ext uri="{FF2B5EF4-FFF2-40B4-BE49-F238E27FC236}">
                <a16:creationId xmlns:a16="http://schemas.microsoft.com/office/drawing/2014/main" id="{C323A11A-389A-40E1-9B75-4F63282DEC3E}"/>
              </a:ext>
            </a:extLst>
          </p:cNvPr>
          <p:cNvGraphicFramePr>
            <a:graphicFrameLocks noGrp="1"/>
          </p:cNvGraphicFramePr>
          <p:nvPr>
            <p:ph idx="1"/>
          </p:nvPr>
        </p:nvGraphicFramePr>
        <p:xfrm>
          <a:off x="3863752" y="2880359"/>
          <a:ext cx="7992888" cy="3368040"/>
        </p:xfrm>
        <a:graphic>
          <a:graphicData uri="http://schemas.openxmlformats.org/drawingml/2006/table">
            <a:tbl>
              <a:tblPr firstRow="1" firstCol="1" bandRow="1">
                <a:tableStyleId>{7DF18680-E054-41AD-8BC1-D1AEF772440D}</a:tableStyleId>
              </a:tblPr>
              <a:tblGrid>
                <a:gridCol w="916208">
                  <a:extLst>
                    <a:ext uri="{9D8B030D-6E8A-4147-A177-3AD203B41FA5}">
                      <a16:colId xmlns:a16="http://schemas.microsoft.com/office/drawing/2014/main" val="2163978169"/>
                    </a:ext>
                  </a:extLst>
                </a:gridCol>
                <a:gridCol w="7076680">
                  <a:extLst>
                    <a:ext uri="{9D8B030D-6E8A-4147-A177-3AD203B41FA5}">
                      <a16:colId xmlns:a16="http://schemas.microsoft.com/office/drawing/2014/main" val="445995424"/>
                    </a:ext>
                  </a:extLst>
                </a:gridCol>
              </a:tblGrid>
              <a:tr h="107302">
                <a:tc>
                  <a:txBody>
                    <a:bodyPr/>
                    <a:lstStyle/>
                    <a:p>
                      <a:pPr>
                        <a:spcAft>
                          <a:spcPts val="0"/>
                        </a:spcAft>
                      </a:pPr>
                      <a:r>
                        <a:rPr lang="en-GB" sz="1300" b="1" cap="small" baseline="0" dirty="0">
                          <a:solidFill>
                            <a:schemeClr val="tx1"/>
                          </a:solidFill>
                          <a:effectLst/>
                        </a:rPr>
                        <a:t>Report 4</a:t>
                      </a:r>
                      <a:endParaRPr lang="en-GB" sz="1300" b="1"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solidFill>
                      <a:srgbClr val="FFC000"/>
                    </a:solidFill>
                  </a:tcPr>
                </a:tc>
                <a:tc>
                  <a:txBody>
                    <a:bodyPr/>
                    <a:lstStyle/>
                    <a:p>
                      <a:pPr>
                        <a:spcAft>
                          <a:spcPts val="0"/>
                        </a:spcAft>
                      </a:pPr>
                      <a:r>
                        <a:rPr lang="en-GB" sz="1300" b="1" cap="small" baseline="0" dirty="0">
                          <a:solidFill>
                            <a:schemeClr val="tx1"/>
                          </a:solidFill>
                          <a:effectLst/>
                        </a:rPr>
                        <a:t>Urban transport and tourism accessibility</a:t>
                      </a:r>
                      <a:endParaRPr lang="en-GB" sz="1300" b="1"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solidFill>
                      <a:srgbClr val="FFC000"/>
                    </a:solidFill>
                  </a:tcPr>
                </a:tc>
                <a:extLst>
                  <a:ext uri="{0D108BD9-81ED-4DB2-BD59-A6C34878D82A}">
                    <a16:rowId xmlns:a16="http://schemas.microsoft.com/office/drawing/2014/main" val="4141128153"/>
                  </a:ext>
                </a:extLst>
              </a:tr>
              <a:tr h="107302">
                <a:tc>
                  <a:txBody>
                    <a:bodyPr/>
                    <a:lstStyle/>
                    <a:p>
                      <a:pPr>
                        <a:spcAft>
                          <a:spcPts val="0"/>
                        </a:spcAft>
                      </a:pPr>
                      <a:r>
                        <a:rPr lang="en-GB" sz="1300" b="1" dirty="0">
                          <a:effectLst/>
                        </a:rPr>
                        <a:t>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Introduction</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187087389"/>
                  </a:ext>
                </a:extLst>
              </a:tr>
              <a:tr h="107302">
                <a:tc>
                  <a:txBody>
                    <a:bodyPr/>
                    <a:lstStyle/>
                    <a:p>
                      <a:pPr algn="r">
                        <a:spcAft>
                          <a:spcPts val="0"/>
                        </a:spcAft>
                      </a:pPr>
                      <a:r>
                        <a:rPr lang="en-GB" sz="1300" b="1" dirty="0">
                          <a:effectLst/>
                        </a:rPr>
                        <a:t>Ch01</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Overview of the major urban and touristic sites in the EUSAIR</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166691785"/>
                  </a:ext>
                </a:extLst>
              </a:tr>
              <a:tr h="214604">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Description of the rail and road infrastructure system interconnecting the urban and main touristic sites in the EUSAIR with its backbone infrastructure</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474084396"/>
                  </a:ext>
                </a:extLst>
              </a:tr>
              <a:tr h="107302">
                <a:tc>
                  <a:txBody>
                    <a:bodyPr/>
                    <a:lstStyle/>
                    <a:p>
                      <a:pPr algn="r">
                        <a:spcAft>
                          <a:spcPts val="0"/>
                        </a:spcAft>
                      </a:pP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Description of the infrastructure and services for cycling mobility interconnecting main urban nodes and touristic sites</a:t>
                      </a:r>
                    </a:p>
                  </a:txBody>
                  <a:tcPr marL="43896" marR="43896" marT="0" marB="0"/>
                </a:tc>
                <a:extLst>
                  <a:ext uri="{0D108BD9-81ED-4DB2-BD59-A6C34878D82A}">
                    <a16:rowId xmlns:a16="http://schemas.microsoft.com/office/drawing/2014/main" val="231738818"/>
                  </a:ext>
                </a:extLst>
              </a:tr>
              <a:tr h="107302">
                <a:tc>
                  <a:txBody>
                    <a:bodyPr/>
                    <a:lstStyle/>
                    <a:p>
                      <a:pPr algn="r">
                        <a:spcAft>
                          <a:spcPts val="0"/>
                        </a:spcAft>
                      </a:pP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Interconnecting services between the main transport nodes, urban nodes and touristic sites</a:t>
                      </a:r>
                    </a:p>
                  </a:txBody>
                  <a:tcPr marL="43896" marR="43896" marT="0" marB="0"/>
                </a:tc>
                <a:extLst>
                  <a:ext uri="{0D108BD9-81ED-4DB2-BD59-A6C34878D82A}">
                    <a16:rowId xmlns:a16="http://schemas.microsoft.com/office/drawing/2014/main" val="2020714132"/>
                  </a:ext>
                </a:extLst>
              </a:tr>
              <a:tr h="107302">
                <a:tc>
                  <a:txBody>
                    <a:bodyPr/>
                    <a:lstStyle/>
                    <a:p>
                      <a:pPr algn="r">
                        <a:spcAft>
                          <a:spcPts val="0"/>
                        </a:spcAft>
                      </a:pP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Future oriented mobility solutions to improve accessibility at urban nodes and touristic sites</a:t>
                      </a:r>
                    </a:p>
                  </a:txBody>
                  <a:tcPr marL="43896" marR="43896" marT="0" marB="0"/>
                </a:tc>
                <a:extLst>
                  <a:ext uri="{0D108BD9-81ED-4DB2-BD59-A6C34878D82A}">
                    <a16:rowId xmlns:a16="http://schemas.microsoft.com/office/drawing/2014/main" val="1923305348"/>
                  </a:ext>
                </a:extLst>
              </a:tr>
              <a:tr h="107302">
                <a:tc>
                  <a:txBody>
                    <a:bodyPr/>
                    <a:lstStyle/>
                    <a:p>
                      <a:pPr algn="r">
                        <a:spcAft>
                          <a:spcPts val="0"/>
                        </a:spcAft>
                      </a:pP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City logistics solutions at urban nodes and touristic sites</a:t>
                      </a:r>
                    </a:p>
                  </a:txBody>
                  <a:tcPr marL="43896" marR="43896" marT="0" marB="0"/>
                </a:tc>
                <a:extLst>
                  <a:ext uri="{0D108BD9-81ED-4DB2-BD59-A6C34878D82A}">
                    <a16:rowId xmlns:a16="http://schemas.microsoft.com/office/drawing/2014/main" val="1503562569"/>
                  </a:ext>
                </a:extLst>
              </a:tr>
              <a:tr h="107302">
                <a:tc>
                  <a:txBody>
                    <a:bodyPr/>
                    <a:lstStyle/>
                    <a:p>
                      <a:pPr algn="r">
                        <a:spcAft>
                          <a:spcPts val="0"/>
                        </a:spcAft>
                      </a:pPr>
                      <a:r>
                        <a:rPr lang="en-GB" sz="1300" dirty="0">
                          <a:effectLst/>
                        </a:rPr>
                        <a:t>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Solutions and strategies for the diffusion of alternative clean fuels at urban nodes and touristic sites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291100746"/>
                  </a:ext>
                </a:extLst>
              </a:tr>
              <a:tr h="107302">
                <a:tc>
                  <a:txBody>
                    <a:bodyPr/>
                    <a:lstStyle/>
                    <a:p>
                      <a:pPr algn="r">
                        <a:spcAft>
                          <a:spcPts val="0"/>
                        </a:spcAft>
                      </a:pPr>
                      <a:r>
                        <a:rPr lang="en-GB" sz="1300" b="1" dirty="0">
                          <a:effectLst/>
                        </a:rPr>
                        <a:t>Ch02</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Urban transport major planned investments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377019273"/>
                  </a:ext>
                </a:extLst>
              </a:tr>
              <a:tr h="107302">
                <a:tc>
                  <a:txBody>
                    <a:bodyPr/>
                    <a:lstStyle/>
                    <a:p>
                      <a:pPr algn="r">
                        <a:spcAft>
                          <a:spcPts val="0"/>
                        </a:spcAft>
                      </a:pPr>
                      <a:r>
                        <a:rPr lang="en-GB" sz="1300" dirty="0">
                          <a:effectLst/>
                        </a:rPr>
                        <a:t>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Check availability and review of SUMPs and SULPs and or dedicated tourism accessibility strategies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51342517"/>
                  </a:ext>
                </a:extLst>
              </a:tr>
              <a:tr h="107302">
                <a:tc>
                  <a:txBody>
                    <a:bodyPr/>
                    <a:lstStyle/>
                    <a:p>
                      <a:pPr algn="r">
                        <a:spcAft>
                          <a:spcPts val="0"/>
                        </a:spcAft>
                      </a:pPr>
                      <a:r>
                        <a:rPr lang="en-GB" sz="1300" dirty="0">
                          <a:effectLst/>
                        </a:rPr>
                        <a:t>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Labelled projects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818273383"/>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Project impact assessment and gap analysis with respect to TEN-T standards and targets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966560600"/>
                  </a:ext>
                </a:extLst>
              </a:tr>
              <a:tr h="214604">
                <a:tc>
                  <a:txBody>
                    <a:bodyPr/>
                    <a:lstStyle/>
                    <a:p>
                      <a:pPr algn="r">
                        <a:spcAft>
                          <a:spcPts val="0"/>
                        </a:spcAft>
                      </a:pPr>
                      <a:r>
                        <a:rPr lang="en-GB" sz="1300" b="1" dirty="0">
                          <a:effectLst/>
                        </a:rPr>
                        <a:t>Ch03</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Key investments and recommendations for the development for an improved accessibility at urban nodes and touristic sites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877527362"/>
                  </a:ext>
                </a:extLst>
              </a:tr>
            </a:tbl>
          </a:graphicData>
        </a:graphic>
      </p:graphicFrame>
      <p:graphicFrame>
        <p:nvGraphicFramePr>
          <p:cNvPr id="9" name="Content Placeholder 7">
            <a:extLst>
              <a:ext uri="{FF2B5EF4-FFF2-40B4-BE49-F238E27FC236}">
                <a16:creationId xmlns:a16="http://schemas.microsoft.com/office/drawing/2014/main" id="{1939D8AE-2962-4295-A7C6-BB6318F8E56E}"/>
              </a:ext>
            </a:extLst>
          </p:cNvPr>
          <p:cNvGraphicFramePr>
            <a:graphicFrameLocks/>
          </p:cNvGraphicFramePr>
          <p:nvPr/>
        </p:nvGraphicFramePr>
        <p:xfrm>
          <a:off x="3863752" y="225427"/>
          <a:ext cx="7992888" cy="2575560"/>
        </p:xfrm>
        <a:graphic>
          <a:graphicData uri="http://schemas.openxmlformats.org/drawingml/2006/table">
            <a:tbl>
              <a:tblPr firstRow="1" firstCol="1" bandRow="1">
                <a:tableStyleId>{7DF18680-E054-41AD-8BC1-D1AEF772440D}</a:tableStyleId>
              </a:tblPr>
              <a:tblGrid>
                <a:gridCol w="916208">
                  <a:extLst>
                    <a:ext uri="{9D8B030D-6E8A-4147-A177-3AD203B41FA5}">
                      <a16:colId xmlns:a16="http://schemas.microsoft.com/office/drawing/2014/main" val="3370314172"/>
                    </a:ext>
                  </a:extLst>
                </a:gridCol>
                <a:gridCol w="7076680">
                  <a:extLst>
                    <a:ext uri="{9D8B030D-6E8A-4147-A177-3AD203B41FA5}">
                      <a16:colId xmlns:a16="http://schemas.microsoft.com/office/drawing/2014/main" val="995144268"/>
                    </a:ext>
                  </a:extLst>
                </a:gridCol>
              </a:tblGrid>
              <a:tr h="107302">
                <a:tc>
                  <a:txBody>
                    <a:bodyPr/>
                    <a:lstStyle/>
                    <a:p>
                      <a:pPr>
                        <a:spcAft>
                          <a:spcPts val="0"/>
                        </a:spcAft>
                      </a:pPr>
                      <a:r>
                        <a:rPr lang="en-GB" sz="1300" cap="small" baseline="0" dirty="0">
                          <a:solidFill>
                            <a:schemeClr val="tx1"/>
                          </a:solidFill>
                          <a:effectLst/>
                        </a:rPr>
                        <a:t>Report 3</a:t>
                      </a:r>
                      <a:endParaRPr lang="en-GB" sz="1300"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solidFill>
                      <a:srgbClr val="FFC000"/>
                    </a:solidFill>
                  </a:tcPr>
                </a:tc>
                <a:tc>
                  <a:txBody>
                    <a:bodyPr/>
                    <a:lstStyle/>
                    <a:p>
                      <a:pPr>
                        <a:spcAft>
                          <a:spcPts val="0"/>
                        </a:spcAft>
                      </a:pPr>
                      <a:r>
                        <a:rPr lang="en-GB" sz="1300" cap="small" baseline="0" dirty="0">
                          <a:solidFill>
                            <a:schemeClr val="tx1"/>
                          </a:solidFill>
                          <a:effectLst/>
                        </a:rPr>
                        <a:t>Air transport sector</a:t>
                      </a:r>
                      <a:endParaRPr lang="en-GB" sz="1300"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solidFill>
                      <a:srgbClr val="FFC000"/>
                    </a:solidFill>
                  </a:tcPr>
                </a:tc>
                <a:extLst>
                  <a:ext uri="{0D108BD9-81ED-4DB2-BD59-A6C34878D82A}">
                    <a16:rowId xmlns:a16="http://schemas.microsoft.com/office/drawing/2014/main" val="2233860670"/>
                  </a:ext>
                </a:extLst>
              </a:tr>
              <a:tr h="107302">
                <a:tc>
                  <a:txBody>
                    <a:bodyPr/>
                    <a:lstStyle/>
                    <a:p>
                      <a:pPr>
                        <a:spcAft>
                          <a:spcPts val="0"/>
                        </a:spcAft>
                      </a:pPr>
                      <a:r>
                        <a:rPr lang="en-GB" sz="1300" b="1" dirty="0">
                          <a:effectLst/>
                        </a:rPr>
                        <a:t>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Introduction</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015105894"/>
                  </a:ext>
                </a:extLst>
              </a:tr>
              <a:tr h="107302">
                <a:tc>
                  <a:txBody>
                    <a:bodyPr/>
                    <a:lstStyle/>
                    <a:p>
                      <a:pPr algn="r">
                        <a:spcAft>
                          <a:spcPts val="0"/>
                        </a:spcAft>
                      </a:pPr>
                      <a:r>
                        <a:rPr lang="en-GB" sz="1300" b="1">
                          <a:effectLst/>
                        </a:rPr>
                        <a:t>Ch01</a:t>
                      </a:r>
                      <a:endParaRPr lang="en-GB" sz="1300" b="1">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Overview of the air transport sector </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018591743"/>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a:effectLst/>
                        </a:rPr>
                        <a:t>Airport infrastructure</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652898631"/>
                  </a:ext>
                </a:extLst>
              </a:tr>
              <a:tr h="107302">
                <a:tc>
                  <a:txBody>
                    <a:bodyPr/>
                    <a:lstStyle/>
                    <a:p>
                      <a:pPr algn="r">
                        <a:spcAft>
                          <a:spcPts val="0"/>
                        </a:spcAft>
                      </a:pP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Traffic at airports</a:t>
                      </a:r>
                    </a:p>
                  </a:txBody>
                  <a:tcPr marL="43896" marR="43896" marT="0" marB="0"/>
                </a:tc>
                <a:extLst>
                  <a:ext uri="{0D108BD9-81ED-4DB2-BD59-A6C34878D82A}">
                    <a16:rowId xmlns:a16="http://schemas.microsoft.com/office/drawing/2014/main" val="1440998591"/>
                  </a:ext>
                </a:extLst>
              </a:tr>
              <a:tr h="107302">
                <a:tc>
                  <a:txBody>
                    <a:bodyPr/>
                    <a:lstStyle/>
                    <a:p>
                      <a:pPr algn="r">
                        <a:spcAft>
                          <a:spcPts val="0"/>
                        </a:spcAft>
                      </a:pP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effectLst/>
                        </a:rPr>
                        <a:t>Airport accessibility from main urban and touristic nodes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1995907192"/>
                  </a:ext>
                </a:extLst>
              </a:tr>
              <a:tr h="107302">
                <a:tc>
                  <a:txBody>
                    <a:bodyPr/>
                    <a:lstStyle/>
                    <a:p>
                      <a:pPr algn="r">
                        <a:spcAft>
                          <a:spcPts val="0"/>
                        </a:spcAft>
                      </a:pPr>
                      <a:r>
                        <a:rPr lang="en-GB" sz="1300" dirty="0">
                          <a:effectLst/>
                        </a:rPr>
                        <a:t> </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Interconnection between airports and the main logistics platforms</a:t>
                      </a:r>
                    </a:p>
                  </a:txBody>
                  <a:tcPr marL="43896" marR="43896" marT="0" marB="0"/>
                </a:tc>
                <a:extLst>
                  <a:ext uri="{0D108BD9-81ED-4DB2-BD59-A6C34878D82A}">
                    <a16:rowId xmlns:a16="http://schemas.microsoft.com/office/drawing/2014/main" val="2418873413"/>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a:effectLst/>
                        </a:rPr>
                        <a:t>SESAR and alternative clean fuel deployment</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046813883"/>
                  </a:ext>
                </a:extLst>
              </a:tr>
              <a:tr h="107302">
                <a:tc>
                  <a:txBody>
                    <a:bodyPr/>
                    <a:lstStyle/>
                    <a:p>
                      <a:pPr algn="r">
                        <a:spcAft>
                          <a:spcPts val="0"/>
                        </a:spcAft>
                      </a:pPr>
                      <a:r>
                        <a:rPr lang="en-GB" sz="1300" b="1" dirty="0">
                          <a:effectLst/>
                        </a:rPr>
                        <a:t>Ch02</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Airport planned investments</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155639767"/>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Review of the national transport plans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284111266"/>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a:effectLst/>
                        </a:rPr>
                        <a:t>Labelled projects</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3508617108"/>
                  </a:ext>
                </a:extLst>
              </a:tr>
              <a:tr h="107302">
                <a:tc>
                  <a:txBody>
                    <a:bodyPr/>
                    <a:lstStyle/>
                    <a:p>
                      <a:pPr algn="r">
                        <a:spcAft>
                          <a:spcPts val="0"/>
                        </a:spcAft>
                      </a:pPr>
                      <a:r>
                        <a:rPr lang="en-GB" sz="1300">
                          <a:effectLst/>
                        </a:rPr>
                        <a:t> </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dirty="0">
                          <a:effectLst/>
                        </a:rPr>
                        <a:t>Project impact assessment and gap analysis with respect to TEN-T standards and targets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801312235"/>
                  </a:ext>
                </a:extLst>
              </a:tr>
              <a:tr h="107302">
                <a:tc>
                  <a:txBody>
                    <a:bodyPr/>
                    <a:lstStyle/>
                    <a:p>
                      <a:pPr algn="r">
                        <a:spcAft>
                          <a:spcPts val="0"/>
                        </a:spcAft>
                      </a:pPr>
                      <a:r>
                        <a:rPr lang="en-GB" sz="1300" b="1" dirty="0">
                          <a:effectLst/>
                        </a:rPr>
                        <a:t>Ch03</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tc>
                  <a:txBody>
                    <a:bodyPr/>
                    <a:lstStyle/>
                    <a:p>
                      <a:pPr>
                        <a:spcAft>
                          <a:spcPts val="0"/>
                        </a:spcAft>
                      </a:pPr>
                      <a:r>
                        <a:rPr lang="en-GB" sz="1300" b="1" dirty="0">
                          <a:effectLst/>
                        </a:rPr>
                        <a:t>Key investments and recommendations for the development of the rail sector</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96" marR="43896" marT="0" marB="0"/>
                </a:tc>
                <a:extLst>
                  <a:ext uri="{0D108BD9-81ED-4DB2-BD59-A6C34878D82A}">
                    <a16:rowId xmlns:a16="http://schemas.microsoft.com/office/drawing/2014/main" val="2359480888"/>
                  </a:ext>
                </a:extLst>
              </a:tr>
            </a:tbl>
          </a:graphicData>
        </a:graphic>
      </p:graphicFrame>
    </p:spTree>
    <p:extLst>
      <p:ext uri="{BB962C8B-B14F-4D97-AF65-F5344CB8AC3E}">
        <p14:creationId xmlns:p14="http://schemas.microsoft.com/office/powerpoint/2010/main" val="90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44E8-D354-4E25-A536-0C3077243396}"/>
              </a:ext>
            </a:extLst>
          </p:cNvPr>
          <p:cNvSpPr>
            <a:spLocks noGrp="1"/>
          </p:cNvSpPr>
          <p:nvPr>
            <p:ph type="title"/>
          </p:nvPr>
        </p:nvSpPr>
        <p:spPr/>
        <p:txBody>
          <a:bodyPr/>
          <a:lstStyle/>
          <a:p>
            <a:r>
              <a:rPr lang="en-GB"/>
              <a:t>Indicative content of the Masterplan</a:t>
            </a:r>
          </a:p>
        </p:txBody>
      </p:sp>
      <p:sp>
        <p:nvSpPr>
          <p:cNvPr id="3" name="Content Placeholder 2">
            <a:extLst>
              <a:ext uri="{FF2B5EF4-FFF2-40B4-BE49-F238E27FC236}">
                <a16:creationId xmlns:a16="http://schemas.microsoft.com/office/drawing/2014/main" id="{B68C9F7A-4605-410A-B633-5ACCAFFD8BF6}"/>
              </a:ext>
            </a:extLst>
          </p:cNvPr>
          <p:cNvSpPr>
            <a:spLocks noGrp="1"/>
          </p:cNvSpPr>
          <p:nvPr>
            <p:ph idx="1"/>
          </p:nvPr>
        </p:nvSpPr>
        <p:spPr>
          <a:xfrm>
            <a:off x="3863752" y="476672"/>
            <a:ext cx="7704856" cy="5512648"/>
          </a:xfrm>
        </p:spPr>
        <p:txBody>
          <a:bodyPr/>
          <a:lstStyle/>
          <a:p>
            <a:r>
              <a:rPr lang="en-GB"/>
              <a:t>The Masterplan supports the elaboration of feasibility studies in view of the implementation of specific projects:</a:t>
            </a:r>
          </a:p>
          <a:p>
            <a:pPr lvl="1"/>
            <a:r>
              <a:rPr lang="en-GB"/>
              <a:t>3 studies related to the maritime sector and associated intermodality</a:t>
            </a:r>
          </a:p>
          <a:p>
            <a:pPr lvl="1"/>
            <a:r>
              <a:rPr lang="en-GB"/>
              <a:t>4 studies in the field of land transport and related intermodality/accessibility</a:t>
            </a:r>
          </a:p>
          <a:p>
            <a:r>
              <a:rPr lang="en-GB"/>
              <a:t> </a:t>
            </a:r>
          </a:p>
        </p:txBody>
      </p:sp>
      <p:sp>
        <p:nvSpPr>
          <p:cNvPr id="4" name="Text Placeholder 3">
            <a:extLst>
              <a:ext uri="{FF2B5EF4-FFF2-40B4-BE49-F238E27FC236}">
                <a16:creationId xmlns:a16="http://schemas.microsoft.com/office/drawing/2014/main" id="{12528C86-376C-4ACC-9106-6B59475ACAC8}"/>
              </a:ext>
            </a:extLst>
          </p:cNvPr>
          <p:cNvSpPr>
            <a:spLocks noGrp="1"/>
          </p:cNvSpPr>
          <p:nvPr>
            <p:ph type="body" sz="half" idx="2"/>
          </p:nvPr>
        </p:nvSpPr>
        <p:spPr/>
        <p:txBody>
          <a:bodyPr/>
          <a:lstStyle/>
          <a:p>
            <a:r>
              <a:rPr lang="en-GB"/>
              <a:t>Feasibility analyses </a:t>
            </a:r>
          </a:p>
          <a:p>
            <a:endParaRPr lang="en-GB"/>
          </a:p>
        </p:txBody>
      </p:sp>
      <p:sp>
        <p:nvSpPr>
          <p:cNvPr id="5" name="Footer Placeholder 4">
            <a:extLst>
              <a:ext uri="{FF2B5EF4-FFF2-40B4-BE49-F238E27FC236}">
                <a16:creationId xmlns:a16="http://schemas.microsoft.com/office/drawing/2014/main" id="{32164CCF-8DFA-4FFF-8574-7383A25CA9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5FB62F-2581-4945-9FA0-1D97059BEAA9}"/>
              </a:ext>
            </a:extLst>
          </p:cNvPr>
          <p:cNvSpPr>
            <a:spLocks noGrp="1"/>
          </p:cNvSpPr>
          <p:nvPr>
            <p:ph type="sldNum" sz="quarter" idx="12"/>
          </p:nvPr>
        </p:nvSpPr>
        <p:spPr/>
        <p:txBody>
          <a:bodyPr/>
          <a:lstStyle/>
          <a:p>
            <a:fld id="{34D468C6-B302-40EF-A894-C35FFF1C5533}" type="slidenum">
              <a:rPr lang="en-GB" smtClean="0"/>
              <a:pPr/>
              <a:t>9</a:t>
            </a:fld>
            <a:endParaRPr lang="en-GB" dirty="0"/>
          </a:p>
        </p:txBody>
      </p:sp>
      <p:graphicFrame>
        <p:nvGraphicFramePr>
          <p:cNvPr id="7" name="Content Placeholder 8">
            <a:extLst>
              <a:ext uri="{FF2B5EF4-FFF2-40B4-BE49-F238E27FC236}">
                <a16:creationId xmlns:a16="http://schemas.microsoft.com/office/drawing/2014/main" id="{D25F7573-31F8-491F-8F13-E8FDCE4C9661}"/>
              </a:ext>
            </a:extLst>
          </p:cNvPr>
          <p:cNvGraphicFramePr>
            <a:graphicFrameLocks/>
          </p:cNvGraphicFramePr>
          <p:nvPr/>
        </p:nvGraphicFramePr>
        <p:xfrm>
          <a:off x="3894512" y="2060848"/>
          <a:ext cx="7530079" cy="2133600"/>
        </p:xfrm>
        <a:graphic>
          <a:graphicData uri="http://schemas.openxmlformats.org/drawingml/2006/table">
            <a:tbl>
              <a:tblPr firstRow="1" firstCol="1" bandRow="1">
                <a:tableStyleId>{7DF18680-E054-41AD-8BC1-D1AEF772440D}</a:tableStyleId>
              </a:tblPr>
              <a:tblGrid>
                <a:gridCol w="1085021">
                  <a:extLst>
                    <a:ext uri="{9D8B030D-6E8A-4147-A177-3AD203B41FA5}">
                      <a16:colId xmlns:a16="http://schemas.microsoft.com/office/drawing/2014/main" val="3157858849"/>
                    </a:ext>
                  </a:extLst>
                </a:gridCol>
                <a:gridCol w="6445058">
                  <a:extLst>
                    <a:ext uri="{9D8B030D-6E8A-4147-A177-3AD203B41FA5}">
                      <a16:colId xmlns:a16="http://schemas.microsoft.com/office/drawing/2014/main" val="1800948884"/>
                    </a:ext>
                  </a:extLst>
                </a:gridCol>
              </a:tblGrid>
              <a:tr h="0">
                <a:tc gridSpan="2">
                  <a:txBody>
                    <a:bodyPr/>
                    <a:lstStyle/>
                    <a:p>
                      <a:pPr>
                        <a:spcAft>
                          <a:spcPts val="0"/>
                        </a:spcAft>
                      </a:pPr>
                      <a:r>
                        <a:rPr lang="en-GB" sz="1400" cap="small" baseline="0" dirty="0">
                          <a:solidFill>
                            <a:schemeClr val="tx1"/>
                          </a:solidFill>
                          <a:effectLst/>
                        </a:rPr>
                        <a:t>Feasibility project report</a:t>
                      </a:r>
                      <a:endParaRPr lang="en-GB" sz="1400"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hMerge="1">
                  <a:txBody>
                    <a:bodyPr/>
                    <a:lstStyle/>
                    <a:p>
                      <a:pPr>
                        <a:spcAft>
                          <a:spcPts val="0"/>
                        </a:spcAft>
                      </a:pPr>
                      <a:endParaRPr lang="en-GB" sz="1400" cap="small"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1975665174"/>
                  </a:ext>
                </a:extLst>
              </a:tr>
              <a:tr h="0">
                <a:tc>
                  <a:txBody>
                    <a:bodyPr/>
                    <a:lstStyle/>
                    <a:p>
                      <a:pPr algn="r">
                        <a:spcAft>
                          <a:spcPts val="0"/>
                        </a:spcAft>
                      </a:pPr>
                      <a:r>
                        <a:rPr lang="en-GB" sz="1400" b="1" dirty="0">
                          <a:effectLst/>
                        </a:rPr>
                        <a:t> </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a:effectLst/>
                        </a:rPr>
                        <a:t>Executive summary</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1546952"/>
                  </a:ext>
                </a:extLst>
              </a:tr>
              <a:tr h="0">
                <a:tc>
                  <a:txBody>
                    <a:bodyPr/>
                    <a:lstStyle/>
                    <a:p>
                      <a:pPr algn="r">
                        <a:spcAft>
                          <a:spcPts val="0"/>
                        </a:spcAft>
                      </a:pPr>
                      <a:r>
                        <a:rPr lang="en-GB" sz="1400" b="1" dirty="0">
                          <a:effectLst/>
                        </a:rPr>
                        <a:t> </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dirty="0">
                          <a:effectLst/>
                        </a:rPr>
                        <a:t>Introduction</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8584221"/>
                  </a:ext>
                </a:extLst>
              </a:tr>
              <a:tr h="0">
                <a:tc>
                  <a:txBody>
                    <a:bodyPr/>
                    <a:lstStyle/>
                    <a:p>
                      <a:pPr algn="r">
                        <a:spcAft>
                          <a:spcPts val="0"/>
                        </a:spcAft>
                      </a:pPr>
                      <a:r>
                        <a:rPr lang="en-GB" sz="1400" b="1">
                          <a:effectLst/>
                        </a:rPr>
                        <a:t>Ch01</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dirty="0">
                          <a:effectLst/>
                        </a:rPr>
                        <a:t>Project objectives and targets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7854294"/>
                  </a:ext>
                </a:extLst>
              </a:tr>
              <a:tr h="0">
                <a:tc>
                  <a:txBody>
                    <a:bodyPr/>
                    <a:lstStyle/>
                    <a:p>
                      <a:pPr algn="r">
                        <a:spcAft>
                          <a:spcPts val="0"/>
                        </a:spcAft>
                      </a:pPr>
                      <a:r>
                        <a:rPr lang="en-GB" sz="1400" b="1">
                          <a:effectLst/>
                        </a:rPr>
                        <a:t>Ch02</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dirty="0">
                          <a:effectLst/>
                        </a:rPr>
                        <a:t>Project technical scope and description </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439875"/>
                  </a:ext>
                </a:extLst>
              </a:tr>
              <a:tr h="0">
                <a:tc>
                  <a:txBody>
                    <a:bodyPr/>
                    <a:lstStyle/>
                    <a:p>
                      <a:pPr algn="r">
                        <a:spcAft>
                          <a:spcPts val="0"/>
                        </a:spcAft>
                      </a:pPr>
                      <a:r>
                        <a:rPr lang="en-GB" sz="1400" b="1">
                          <a:effectLst/>
                        </a:rPr>
                        <a:t>Ch03</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dirty="0">
                          <a:effectLst/>
                        </a:rPr>
                        <a:t>Demand analysis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1844641"/>
                  </a:ext>
                </a:extLst>
              </a:tr>
              <a:tr h="0">
                <a:tc>
                  <a:txBody>
                    <a:bodyPr/>
                    <a:lstStyle/>
                    <a:p>
                      <a:pPr algn="r">
                        <a:spcAft>
                          <a:spcPts val="0"/>
                        </a:spcAft>
                      </a:pPr>
                      <a:r>
                        <a:rPr lang="en-GB" sz="1400" b="1">
                          <a:effectLst/>
                        </a:rPr>
                        <a:t>Ch04</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dirty="0">
                          <a:effectLst/>
                        </a:rPr>
                        <a:t>Options Analysis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924757"/>
                  </a:ext>
                </a:extLst>
              </a:tr>
              <a:tr h="0">
                <a:tc>
                  <a:txBody>
                    <a:bodyPr/>
                    <a:lstStyle/>
                    <a:p>
                      <a:pPr algn="r">
                        <a:spcAft>
                          <a:spcPts val="0"/>
                        </a:spcAft>
                      </a:pPr>
                      <a:r>
                        <a:rPr lang="en-GB" sz="1400" b="1">
                          <a:effectLst/>
                        </a:rPr>
                        <a:t>Ch05</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dirty="0">
                          <a:effectLst/>
                        </a:rPr>
                        <a:t>Cost Benefit Analysis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0550914"/>
                  </a:ext>
                </a:extLst>
              </a:tr>
              <a:tr h="0">
                <a:tc>
                  <a:txBody>
                    <a:bodyPr/>
                    <a:lstStyle/>
                    <a:p>
                      <a:pPr algn="r">
                        <a:spcAft>
                          <a:spcPts val="0"/>
                        </a:spcAft>
                      </a:pPr>
                      <a:r>
                        <a:rPr lang="en-GB" sz="1400" b="1">
                          <a:effectLst/>
                        </a:rPr>
                        <a:t>Ch06</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dirty="0">
                          <a:effectLst/>
                        </a:rPr>
                        <a:t>Implementation and funding strategy</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095687"/>
                  </a:ext>
                </a:extLst>
              </a:tr>
              <a:tr h="0">
                <a:tc>
                  <a:txBody>
                    <a:bodyPr/>
                    <a:lstStyle/>
                    <a:p>
                      <a:pPr algn="r">
                        <a:spcAft>
                          <a:spcPts val="0"/>
                        </a:spcAft>
                      </a:pPr>
                      <a:r>
                        <a:rPr lang="en-GB" sz="1400" b="1">
                          <a:effectLst/>
                        </a:rPr>
                        <a:t>Ch07</a:t>
                      </a:r>
                      <a:endParaRPr lang="en-GB"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b="1" dirty="0">
                          <a:effectLst/>
                        </a:rPr>
                        <a:t>Conclusions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3326503"/>
                  </a:ext>
                </a:extLst>
              </a:tr>
            </a:tbl>
          </a:graphicData>
        </a:graphic>
      </p:graphicFrame>
    </p:spTree>
    <p:extLst>
      <p:ext uri="{BB962C8B-B14F-4D97-AF65-F5344CB8AC3E}">
        <p14:creationId xmlns:p14="http://schemas.microsoft.com/office/powerpoint/2010/main" val="139190115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12191</TotalTime>
  <Words>3637</Words>
  <Application>Microsoft Office PowerPoint</Application>
  <PresentationFormat>Widescreen</PresentationFormat>
  <Paragraphs>556</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Calibri</vt:lpstr>
      <vt:lpstr>Calibri Light</vt:lpstr>
      <vt:lpstr>Courier New</vt:lpstr>
      <vt:lpstr>Wingdings</vt:lpstr>
      <vt:lpstr>Retrospect</vt:lpstr>
      <vt:lpstr>Adriatic Ionian Region Masterplan for Transport Interconnectivity (AIM-TI) </vt:lpstr>
      <vt:lpstr>Content</vt:lpstr>
      <vt:lpstr>Adriatic Ionian Region Masterplan for Transport Interconnectivity (AIM-TI) </vt:lpstr>
      <vt:lpstr>Structure of the Masterplan</vt:lpstr>
      <vt:lpstr>Indicative content of the Masterplan</vt:lpstr>
      <vt:lpstr>Indicative content of the Masterplan</vt:lpstr>
      <vt:lpstr>Indicative content of the Masterplan</vt:lpstr>
      <vt:lpstr>Indicative content of the Masterplan</vt:lpstr>
      <vt:lpstr>Indicative content of the Masterplan</vt:lpstr>
      <vt:lpstr>Masterplan development path 2019-2022</vt:lpstr>
      <vt:lpstr>EUSAIR Multimodal Transport Model  - EMTM</vt:lpstr>
      <vt:lpstr>Purpose of the model</vt:lpstr>
      <vt:lpstr>EUSAIR Multimodal Transport Model  - EMTM</vt:lpstr>
      <vt:lpstr>Traffic Analysis Zones (TAZs)</vt:lpstr>
      <vt:lpstr>Study area and zoning system</vt:lpstr>
      <vt:lpstr>PowerPoint Presentation</vt:lpstr>
      <vt:lpstr>PowerPoint Presentation</vt:lpstr>
      <vt:lpstr>PowerPoint Presentation</vt:lpstr>
      <vt:lpstr>EUSAIR Multimodal Transport Model  - EMTM</vt:lpstr>
      <vt:lpstr>GIS Networks</vt:lpstr>
      <vt:lpstr>Classification of the links</vt:lpstr>
      <vt:lpstr>Road and IWW parameters</vt:lpstr>
      <vt:lpstr>Rail parameters 1/3</vt:lpstr>
      <vt:lpstr>Rail parameters 2/3</vt:lpstr>
      <vt:lpstr>Rail parameters 3/3</vt:lpstr>
      <vt:lpstr>PowerPoint Presentation</vt:lpstr>
      <vt:lpstr>PowerPoint Presentation</vt:lpstr>
      <vt:lpstr>PowerPoint Presentation</vt:lpstr>
      <vt:lpstr>PowerPoint Presentation</vt:lpstr>
      <vt:lpstr>EUSAIR Multimodal Transport Model  - EMTM</vt:lpstr>
      <vt:lpstr>Tasks between 11th and 12th TSG2</vt:lpstr>
      <vt:lpstr>Data validation and integration</vt:lpstr>
      <vt:lpstr>EUSAIR Masterplan Transport Model </vt:lpstr>
    </vt:vector>
  </TitlesOfParts>
  <Company>HaCon Ingenieurgesellschaft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Roberto Zani</dc:creator>
  <cp:lastModifiedBy>Roberto Zani</cp:lastModifiedBy>
  <cp:revision>2485</cp:revision>
  <cp:lastPrinted>2019-10-02T08:41:13Z</cp:lastPrinted>
  <dcterms:created xsi:type="dcterms:W3CDTF">2012-01-10T12:50:14Z</dcterms:created>
  <dcterms:modified xsi:type="dcterms:W3CDTF">2019-10-29T18:14:02Z</dcterms:modified>
</cp:coreProperties>
</file>