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4" r:id="rId2"/>
  </p:sldMasterIdLst>
  <p:handoutMasterIdLst>
    <p:handoutMasterId r:id="rId5"/>
  </p:handoutMasterIdLst>
  <p:sldIdLst>
    <p:sldId id="262" r:id="rId3"/>
    <p:sldId id="261" r:id="rId4"/>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5661"/>
    <a:srgbClr val="71737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82" autoAdjust="0"/>
    <p:restoredTop sz="94708" autoAdjust="0"/>
  </p:normalViewPr>
  <p:slideViewPr>
    <p:cSldViewPr snapToGrid="0">
      <p:cViewPr varScale="1">
        <p:scale>
          <a:sx n="150" d="100"/>
          <a:sy n="150" d="100"/>
        </p:scale>
        <p:origin x="474" y="13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7" d="100"/>
          <a:sy n="97" d="100"/>
        </p:scale>
        <p:origin x="2412"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a:extLst>
              <a:ext uri="{FF2B5EF4-FFF2-40B4-BE49-F238E27FC236}">
                <a16:creationId xmlns:a16="http://schemas.microsoft.com/office/drawing/2014/main" id="{65BE2F70-8D87-B0C8-7DBC-7FB5955661D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l-SI"/>
          </a:p>
        </p:txBody>
      </p:sp>
      <p:sp>
        <p:nvSpPr>
          <p:cNvPr id="3" name="Označba mesta datuma 2">
            <a:extLst>
              <a:ext uri="{FF2B5EF4-FFF2-40B4-BE49-F238E27FC236}">
                <a16:creationId xmlns:a16="http://schemas.microsoft.com/office/drawing/2014/main" id="{7D095A4E-9D38-C81D-8874-22280A7C694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5C6DB00-2970-4615-9AF3-4771246C18F4}" type="datetimeFigureOut">
              <a:rPr lang="sl-SI" smtClean="0"/>
              <a:t>17. 02. 2026</a:t>
            </a:fld>
            <a:endParaRPr lang="sl-SI"/>
          </a:p>
        </p:txBody>
      </p:sp>
      <p:sp>
        <p:nvSpPr>
          <p:cNvPr id="4" name="Označba mesta noge 3">
            <a:extLst>
              <a:ext uri="{FF2B5EF4-FFF2-40B4-BE49-F238E27FC236}">
                <a16:creationId xmlns:a16="http://schemas.microsoft.com/office/drawing/2014/main" id="{7069B8B8-A115-BF25-2263-45656AE67B2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l-SI"/>
          </a:p>
        </p:txBody>
      </p:sp>
      <p:sp>
        <p:nvSpPr>
          <p:cNvPr id="5" name="Označba mesta številke diapozitiva 4">
            <a:extLst>
              <a:ext uri="{FF2B5EF4-FFF2-40B4-BE49-F238E27FC236}">
                <a16:creationId xmlns:a16="http://schemas.microsoft.com/office/drawing/2014/main" id="{0EC96724-AF4A-BCF0-A547-91483C36884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B572CF1-2B92-4B1A-A44E-0725E49F5C5D}" type="slidenum">
              <a:rPr lang="sl-SI" smtClean="0"/>
              <a:t>‹#›</a:t>
            </a:fld>
            <a:endParaRPr lang="sl-SI"/>
          </a:p>
        </p:txBody>
      </p:sp>
    </p:spTree>
    <p:extLst>
      <p:ext uri="{BB962C8B-B14F-4D97-AF65-F5344CB8AC3E}">
        <p14:creationId xmlns:p14="http://schemas.microsoft.com/office/powerpoint/2010/main" val="24775391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aslovnica">
    <p:spTree>
      <p:nvGrpSpPr>
        <p:cNvPr id="1" name=""/>
        <p:cNvGrpSpPr/>
        <p:nvPr/>
      </p:nvGrpSpPr>
      <p:grpSpPr>
        <a:xfrm>
          <a:off x="0" y="0"/>
          <a:ext cx="0" cy="0"/>
          <a:chOff x="0" y="0"/>
          <a:chExt cx="0" cy="0"/>
        </a:xfrm>
      </p:grpSpPr>
      <p:pic>
        <p:nvPicPr>
          <p:cNvPr id="10" name="Grafika 9">
            <a:extLst>
              <a:ext uri="{FF2B5EF4-FFF2-40B4-BE49-F238E27FC236}">
                <a16:creationId xmlns:a16="http://schemas.microsoft.com/office/drawing/2014/main" id="{55CEBB27-A6BE-A573-E71F-50B566A0D5D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629526" y="4030867"/>
            <a:ext cx="8932948" cy="2431039"/>
          </a:xfrm>
          <a:prstGeom prst="rect">
            <a:avLst/>
          </a:prstGeom>
        </p:spPr>
      </p:pic>
      <p:sp>
        <p:nvSpPr>
          <p:cNvPr id="17" name="Označba mesta besedila 16">
            <a:extLst>
              <a:ext uri="{FF2B5EF4-FFF2-40B4-BE49-F238E27FC236}">
                <a16:creationId xmlns:a16="http://schemas.microsoft.com/office/drawing/2014/main" id="{9CD3107B-CA1F-F320-5C13-BB3CF471292D}"/>
              </a:ext>
            </a:extLst>
          </p:cNvPr>
          <p:cNvSpPr>
            <a:spLocks noGrp="1"/>
          </p:cNvSpPr>
          <p:nvPr>
            <p:ph type="body" sz="quarter" idx="13" hasCustomPrompt="1"/>
          </p:nvPr>
        </p:nvSpPr>
        <p:spPr>
          <a:xfrm>
            <a:off x="3742472" y="2435062"/>
            <a:ext cx="4852988" cy="619125"/>
          </a:xfrm>
        </p:spPr>
        <p:txBody>
          <a:bodyPr>
            <a:noAutofit/>
          </a:bodyPr>
          <a:lstStyle>
            <a:lvl1pPr marL="0" indent="0" algn="ctr">
              <a:buNone/>
              <a:defRPr sz="4500" b="1">
                <a:solidFill>
                  <a:srgbClr val="4E5661"/>
                </a:solidFill>
              </a:defRPr>
            </a:lvl1pPr>
          </a:lstStyle>
          <a:p>
            <a:pPr lvl="0"/>
            <a:r>
              <a:rPr lang="sl-SI" dirty="0"/>
              <a:t>PTT </a:t>
            </a:r>
            <a:r>
              <a:rPr lang="sl-SI" dirty="0" err="1"/>
              <a:t>Cover</a:t>
            </a:r>
            <a:r>
              <a:rPr lang="sl-SI" dirty="0"/>
              <a:t> Title</a:t>
            </a:r>
          </a:p>
        </p:txBody>
      </p:sp>
      <p:sp>
        <p:nvSpPr>
          <p:cNvPr id="21" name="Označba mesta besedila 20">
            <a:extLst>
              <a:ext uri="{FF2B5EF4-FFF2-40B4-BE49-F238E27FC236}">
                <a16:creationId xmlns:a16="http://schemas.microsoft.com/office/drawing/2014/main" id="{5520606A-802E-8AA7-F0D0-6780C3CABEEC}"/>
              </a:ext>
            </a:extLst>
          </p:cNvPr>
          <p:cNvSpPr>
            <a:spLocks noGrp="1"/>
          </p:cNvSpPr>
          <p:nvPr>
            <p:ph type="body" sz="quarter" idx="14" hasCustomPrompt="1"/>
          </p:nvPr>
        </p:nvSpPr>
        <p:spPr>
          <a:xfrm>
            <a:off x="4327180" y="3115807"/>
            <a:ext cx="3749675" cy="450069"/>
          </a:xfrm>
        </p:spPr>
        <p:txBody>
          <a:bodyPr>
            <a:normAutofit/>
          </a:bodyPr>
          <a:lstStyle>
            <a:lvl1pPr marL="0" indent="0" algn="ctr">
              <a:buNone/>
              <a:defRPr sz="2400">
                <a:solidFill>
                  <a:srgbClr val="4E5661"/>
                </a:solidFill>
              </a:defRPr>
            </a:lvl1pPr>
          </a:lstStyle>
          <a:p>
            <a:pPr lvl="0"/>
            <a:r>
              <a:rPr lang="sl-SI" dirty="0" err="1"/>
              <a:t>Subtitle</a:t>
            </a:r>
            <a:r>
              <a:rPr lang="sl-SI" dirty="0"/>
              <a:t> - Meeting</a:t>
            </a:r>
          </a:p>
        </p:txBody>
      </p:sp>
      <p:sp>
        <p:nvSpPr>
          <p:cNvPr id="23" name="Označba mesta besedila 22">
            <a:extLst>
              <a:ext uri="{FF2B5EF4-FFF2-40B4-BE49-F238E27FC236}">
                <a16:creationId xmlns:a16="http://schemas.microsoft.com/office/drawing/2014/main" id="{C47EA045-5A89-24B6-33E7-8B9762576766}"/>
              </a:ext>
            </a:extLst>
          </p:cNvPr>
          <p:cNvSpPr>
            <a:spLocks noGrp="1"/>
          </p:cNvSpPr>
          <p:nvPr>
            <p:ph type="body" sz="quarter" idx="15" hasCustomPrompt="1"/>
          </p:nvPr>
        </p:nvSpPr>
        <p:spPr>
          <a:xfrm>
            <a:off x="5089181" y="3640240"/>
            <a:ext cx="2225675" cy="330200"/>
          </a:xfrm>
        </p:spPr>
        <p:txBody>
          <a:bodyPr>
            <a:normAutofit/>
          </a:bodyPr>
          <a:lstStyle>
            <a:lvl1pPr marL="0" indent="0" algn="ctr">
              <a:buNone/>
              <a:defRPr sz="1650">
                <a:solidFill>
                  <a:srgbClr val="4E5661"/>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sl-SI" dirty="0" err="1"/>
              <a:t>Location</a:t>
            </a:r>
            <a:r>
              <a:rPr lang="sl-SI" dirty="0"/>
              <a:t>, Date</a:t>
            </a:r>
          </a:p>
        </p:txBody>
      </p:sp>
      <p:pic>
        <p:nvPicPr>
          <p:cNvPr id="4" name="Grafika 3">
            <a:extLst>
              <a:ext uri="{FF2B5EF4-FFF2-40B4-BE49-F238E27FC236}">
                <a16:creationId xmlns:a16="http://schemas.microsoft.com/office/drawing/2014/main" id="{833C88F2-F4EC-CE76-90C4-A8188A8E431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707602" y="436744"/>
            <a:ext cx="10704986" cy="1511292"/>
          </a:xfrm>
          <a:prstGeom prst="rect">
            <a:avLst/>
          </a:prstGeom>
        </p:spPr>
      </p:pic>
    </p:spTree>
    <p:extLst>
      <p:ext uri="{BB962C8B-B14F-4D97-AF65-F5344CB8AC3E}">
        <p14:creationId xmlns:p14="http://schemas.microsoft.com/office/powerpoint/2010/main" val="2139801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6061A00-E794-9BDA-8E22-54130A719327}"/>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625BE4FB-A7C9-75FE-2F5D-C87B3ECF1A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2391448C-F637-B608-35B0-19ACA16777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3B6672EA-5A00-A143-7FFD-056194731C69}"/>
              </a:ext>
            </a:extLst>
          </p:cNvPr>
          <p:cNvSpPr>
            <a:spLocks noGrp="1"/>
          </p:cNvSpPr>
          <p:nvPr>
            <p:ph type="dt" sz="half" idx="10"/>
          </p:nvPr>
        </p:nvSpPr>
        <p:spPr/>
        <p:txBody>
          <a:bodyPr/>
          <a:lstStyle/>
          <a:p>
            <a:fld id="{4D00A6A4-22AF-439F-B0A2-D5569A28358F}" type="datetimeFigureOut">
              <a:rPr lang="sl-SI" smtClean="0"/>
              <a:t>17. 02. 2026</a:t>
            </a:fld>
            <a:endParaRPr lang="sl-SI"/>
          </a:p>
        </p:txBody>
      </p:sp>
      <p:sp>
        <p:nvSpPr>
          <p:cNvPr id="6" name="Označba mesta noge 5">
            <a:extLst>
              <a:ext uri="{FF2B5EF4-FFF2-40B4-BE49-F238E27FC236}">
                <a16:creationId xmlns:a16="http://schemas.microsoft.com/office/drawing/2014/main" id="{CAB03790-5F70-BD01-EA97-DC9D99CC0E2C}"/>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149FCB3E-56FE-B37C-9776-09424CA50527}"/>
              </a:ext>
            </a:extLst>
          </p:cNvPr>
          <p:cNvSpPr>
            <a:spLocks noGrp="1"/>
          </p:cNvSpPr>
          <p:nvPr>
            <p:ph type="sldNum" sz="quarter" idx="12"/>
          </p:nvPr>
        </p:nvSpPr>
        <p:spPr/>
        <p:txBody>
          <a:bodyPr/>
          <a:lstStyle/>
          <a:p>
            <a:fld id="{9DCCBBF8-17C9-4FF8-A99A-1205D7493451}" type="slidenum">
              <a:rPr lang="sl-SI" smtClean="0"/>
              <a:t>‹#›</a:t>
            </a:fld>
            <a:endParaRPr lang="sl-SI"/>
          </a:p>
        </p:txBody>
      </p:sp>
    </p:spTree>
    <p:extLst>
      <p:ext uri="{BB962C8B-B14F-4D97-AF65-F5344CB8AC3E}">
        <p14:creationId xmlns:p14="http://schemas.microsoft.com/office/powerpoint/2010/main" val="382403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79891B0-E2D2-2E1D-96F6-E99A306E17C2}"/>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57B28B04-FC4F-4C65-8C89-B0E9C2C3B7DC}"/>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F4CB6738-1B1C-37A2-A621-EB5AE9DAA0C3}"/>
              </a:ext>
            </a:extLst>
          </p:cNvPr>
          <p:cNvSpPr>
            <a:spLocks noGrp="1"/>
          </p:cNvSpPr>
          <p:nvPr>
            <p:ph type="dt" sz="half" idx="10"/>
          </p:nvPr>
        </p:nvSpPr>
        <p:spPr/>
        <p:txBody>
          <a:bodyPr/>
          <a:lstStyle/>
          <a:p>
            <a:fld id="{4D00A6A4-22AF-439F-B0A2-D5569A28358F}" type="datetimeFigureOut">
              <a:rPr lang="sl-SI" smtClean="0"/>
              <a:t>17. 02. 2026</a:t>
            </a:fld>
            <a:endParaRPr lang="sl-SI"/>
          </a:p>
        </p:txBody>
      </p:sp>
      <p:sp>
        <p:nvSpPr>
          <p:cNvPr id="5" name="Označba mesta noge 4">
            <a:extLst>
              <a:ext uri="{FF2B5EF4-FFF2-40B4-BE49-F238E27FC236}">
                <a16:creationId xmlns:a16="http://schemas.microsoft.com/office/drawing/2014/main" id="{19C9BF31-9AD0-330D-B0BA-3D93D8885A2D}"/>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DA262DE7-4FF1-56B6-F538-6A28FC1E5017}"/>
              </a:ext>
            </a:extLst>
          </p:cNvPr>
          <p:cNvSpPr>
            <a:spLocks noGrp="1"/>
          </p:cNvSpPr>
          <p:nvPr>
            <p:ph type="sldNum" sz="quarter" idx="12"/>
          </p:nvPr>
        </p:nvSpPr>
        <p:spPr/>
        <p:txBody>
          <a:bodyPr/>
          <a:lstStyle/>
          <a:p>
            <a:fld id="{9DCCBBF8-17C9-4FF8-A99A-1205D7493451}" type="slidenum">
              <a:rPr lang="sl-SI" smtClean="0"/>
              <a:t>‹#›</a:t>
            </a:fld>
            <a:endParaRPr lang="sl-SI"/>
          </a:p>
        </p:txBody>
      </p:sp>
    </p:spTree>
    <p:extLst>
      <p:ext uri="{BB962C8B-B14F-4D97-AF65-F5344CB8AC3E}">
        <p14:creationId xmlns:p14="http://schemas.microsoft.com/office/powerpoint/2010/main" val="37254884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327BB0A4-FB2D-5D05-E88C-3A16A4CCFA26}"/>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6A83CDAC-18F7-8D16-A64C-0C5FDEA0C977}"/>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FDF26E34-0F0A-054B-8540-24334046F2B8}"/>
              </a:ext>
            </a:extLst>
          </p:cNvPr>
          <p:cNvSpPr>
            <a:spLocks noGrp="1"/>
          </p:cNvSpPr>
          <p:nvPr>
            <p:ph type="dt" sz="half" idx="10"/>
          </p:nvPr>
        </p:nvSpPr>
        <p:spPr/>
        <p:txBody>
          <a:bodyPr/>
          <a:lstStyle/>
          <a:p>
            <a:fld id="{4D00A6A4-22AF-439F-B0A2-D5569A28358F}" type="datetimeFigureOut">
              <a:rPr lang="sl-SI" smtClean="0"/>
              <a:t>17. 02. 2026</a:t>
            </a:fld>
            <a:endParaRPr lang="sl-SI"/>
          </a:p>
        </p:txBody>
      </p:sp>
      <p:sp>
        <p:nvSpPr>
          <p:cNvPr id="5" name="Označba mesta noge 4">
            <a:extLst>
              <a:ext uri="{FF2B5EF4-FFF2-40B4-BE49-F238E27FC236}">
                <a16:creationId xmlns:a16="http://schemas.microsoft.com/office/drawing/2014/main" id="{A360EF8F-A71D-26AB-5AF4-6A97ECF2AD0D}"/>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8E2056DA-96AD-C450-4E01-76F60C551572}"/>
              </a:ext>
            </a:extLst>
          </p:cNvPr>
          <p:cNvSpPr>
            <a:spLocks noGrp="1"/>
          </p:cNvSpPr>
          <p:nvPr>
            <p:ph type="sldNum" sz="quarter" idx="12"/>
          </p:nvPr>
        </p:nvSpPr>
        <p:spPr/>
        <p:txBody>
          <a:bodyPr/>
          <a:lstStyle/>
          <a:p>
            <a:fld id="{9DCCBBF8-17C9-4FF8-A99A-1205D7493451}" type="slidenum">
              <a:rPr lang="sl-SI" smtClean="0"/>
              <a:t>‹#›</a:t>
            </a:fld>
            <a:endParaRPr lang="sl-SI"/>
          </a:p>
        </p:txBody>
      </p:sp>
    </p:spTree>
    <p:extLst>
      <p:ext uri="{BB962C8B-B14F-4D97-AF65-F5344CB8AC3E}">
        <p14:creationId xmlns:p14="http://schemas.microsoft.com/office/powerpoint/2010/main" val="40825147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5F799E6-2BF8-B7E6-DA74-39AF064BC178}"/>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2DD548A6-1878-274A-9723-9AC05068D6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A5C56E3E-1751-214A-DF5D-462FB623C919}"/>
              </a:ext>
            </a:extLst>
          </p:cNvPr>
          <p:cNvSpPr>
            <a:spLocks noGrp="1"/>
          </p:cNvSpPr>
          <p:nvPr>
            <p:ph type="dt" sz="half" idx="10"/>
          </p:nvPr>
        </p:nvSpPr>
        <p:spPr/>
        <p:txBody>
          <a:bodyPr/>
          <a:lstStyle/>
          <a:p>
            <a:fld id="{8C0D6402-366D-4748-A9B7-AD6D91F4DF2F}" type="datetimeFigureOut">
              <a:rPr lang="sl-SI" smtClean="0"/>
              <a:t>17. 02. 2026</a:t>
            </a:fld>
            <a:endParaRPr lang="sl-SI"/>
          </a:p>
        </p:txBody>
      </p:sp>
      <p:sp>
        <p:nvSpPr>
          <p:cNvPr id="5" name="Označba mesta noge 4">
            <a:extLst>
              <a:ext uri="{FF2B5EF4-FFF2-40B4-BE49-F238E27FC236}">
                <a16:creationId xmlns:a16="http://schemas.microsoft.com/office/drawing/2014/main" id="{3C7564DE-A2D3-220B-7F1C-F3B19B4C0480}"/>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F9DFD92A-912A-99E8-13B7-0E80A9F72CF9}"/>
              </a:ext>
            </a:extLst>
          </p:cNvPr>
          <p:cNvSpPr>
            <a:spLocks noGrp="1"/>
          </p:cNvSpPr>
          <p:nvPr>
            <p:ph type="sldNum" sz="quarter" idx="12"/>
          </p:nvPr>
        </p:nvSpPr>
        <p:spPr/>
        <p:txBody>
          <a:bodyPr/>
          <a:lstStyle/>
          <a:p>
            <a:fld id="{03987571-893A-408B-ABC0-37D994EB2A14}" type="slidenum">
              <a:rPr lang="sl-SI" smtClean="0"/>
              <a:t>‹#›</a:t>
            </a:fld>
            <a:endParaRPr lang="sl-SI"/>
          </a:p>
        </p:txBody>
      </p:sp>
    </p:spTree>
    <p:extLst>
      <p:ext uri="{BB962C8B-B14F-4D97-AF65-F5344CB8AC3E}">
        <p14:creationId xmlns:p14="http://schemas.microsoft.com/office/powerpoint/2010/main" val="743851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0463659-5E04-0F09-A181-7BC5EE5E8AAC}"/>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FBF67B8E-52FB-6BD4-726A-057CABC82742}"/>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BFD7F7E9-0B82-8C96-7E10-E10FB431C4CC}"/>
              </a:ext>
            </a:extLst>
          </p:cNvPr>
          <p:cNvSpPr>
            <a:spLocks noGrp="1"/>
          </p:cNvSpPr>
          <p:nvPr>
            <p:ph type="dt" sz="half" idx="10"/>
          </p:nvPr>
        </p:nvSpPr>
        <p:spPr/>
        <p:txBody>
          <a:bodyPr/>
          <a:lstStyle/>
          <a:p>
            <a:fld id="{8C0D6402-366D-4748-A9B7-AD6D91F4DF2F}" type="datetimeFigureOut">
              <a:rPr lang="sl-SI" smtClean="0"/>
              <a:t>17. 02. 2026</a:t>
            </a:fld>
            <a:endParaRPr lang="sl-SI"/>
          </a:p>
        </p:txBody>
      </p:sp>
      <p:sp>
        <p:nvSpPr>
          <p:cNvPr id="5" name="Označba mesta noge 4">
            <a:extLst>
              <a:ext uri="{FF2B5EF4-FFF2-40B4-BE49-F238E27FC236}">
                <a16:creationId xmlns:a16="http://schemas.microsoft.com/office/drawing/2014/main" id="{8022EDF2-09B0-8B19-6E1B-7285BBFCBEA9}"/>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D41908BB-FE3C-0F2F-677B-0F1799B0BCFD}"/>
              </a:ext>
            </a:extLst>
          </p:cNvPr>
          <p:cNvSpPr>
            <a:spLocks noGrp="1"/>
          </p:cNvSpPr>
          <p:nvPr>
            <p:ph type="sldNum" sz="quarter" idx="12"/>
          </p:nvPr>
        </p:nvSpPr>
        <p:spPr/>
        <p:txBody>
          <a:bodyPr/>
          <a:lstStyle/>
          <a:p>
            <a:fld id="{03987571-893A-408B-ABC0-37D994EB2A14}" type="slidenum">
              <a:rPr lang="sl-SI" smtClean="0"/>
              <a:t>‹#›</a:t>
            </a:fld>
            <a:endParaRPr lang="sl-SI"/>
          </a:p>
        </p:txBody>
      </p:sp>
    </p:spTree>
    <p:extLst>
      <p:ext uri="{BB962C8B-B14F-4D97-AF65-F5344CB8AC3E}">
        <p14:creationId xmlns:p14="http://schemas.microsoft.com/office/powerpoint/2010/main" val="35207836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3809578-87D0-BA09-E837-AA5E7AFF0D64}"/>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13632A70-D764-6F1D-4756-2E781B93CA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626C5A0F-30A6-8390-DCDB-0AC978E29B81}"/>
              </a:ext>
            </a:extLst>
          </p:cNvPr>
          <p:cNvSpPr>
            <a:spLocks noGrp="1"/>
          </p:cNvSpPr>
          <p:nvPr>
            <p:ph type="dt" sz="half" idx="10"/>
          </p:nvPr>
        </p:nvSpPr>
        <p:spPr/>
        <p:txBody>
          <a:bodyPr/>
          <a:lstStyle/>
          <a:p>
            <a:fld id="{8C0D6402-366D-4748-A9B7-AD6D91F4DF2F}" type="datetimeFigureOut">
              <a:rPr lang="sl-SI" smtClean="0"/>
              <a:t>17. 02. 2026</a:t>
            </a:fld>
            <a:endParaRPr lang="sl-SI"/>
          </a:p>
        </p:txBody>
      </p:sp>
      <p:sp>
        <p:nvSpPr>
          <p:cNvPr id="5" name="Označba mesta noge 4">
            <a:extLst>
              <a:ext uri="{FF2B5EF4-FFF2-40B4-BE49-F238E27FC236}">
                <a16:creationId xmlns:a16="http://schemas.microsoft.com/office/drawing/2014/main" id="{16C01FDB-5B6D-CB5F-A599-6081803979AF}"/>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E0DA440C-F495-D2A4-273E-ECB23C538FD7}"/>
              </a:ext>
            </a:extLst>
          </p:cNvPr>
          <p:cNvSpPr>
            <a:spLocks noGrp="1"/>
          </p:cNvSpPr>
          <p:nvPr>
            <p:ph type="sldNum" sz="quarter" idx="12"/>
          </p:nvPr>
        </p:nvSpPr>
        <p:spPr/>
        <p:txBody>
          <a:bodyPr/>
          <a:lstStyle/>
          <a:p>
            <a:fld id="{03987571-893A-408B-ABC0-37D994EB2A14}" type="slidenum">
              <a:rPr lang="sl-SI" smtClean="0"/>
              <a:t>‹#›</a:t>
            </a:fld>
            <a:endParaRPr lang="sl-SI"/>
          </a:p>
        </p:txBody>
      </p:sp>
    </p:spTree>
    <p:extLst>
      <p:ext uri="{BB962C8B-B14F-4D97-AF65-F5344CB8AC3E}">
        <p14:creationId xmlns:p14="http://schemas.microsoft.com/office/powerpoint/2010/main" val="24625691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88E214B-298A-EDAC-E9C5-3B233E061B1C}"/>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2BAB2098-9C83-66C6-1D29-A0F6E3550580}"/>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CB357A33-F5AE-3414-099A-C7E49EB13A14}"/>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DBE72598-246A-7FDE-6249-CB508E1B93A8}"/>
              </a:ext>
            </a:extLst>
          </p:cNvPr>
          <p:cNvSpPr>
            <a:spLocks noGrp="1"/>
          </p:cNvSpPr>
          <p:nvPr>
            <p:ph type="dt" sz="half" idx="10"/>
          </p:nvPr>
        </p:nvSpPr>
        <p:spPr/>
        <p:txBody>
          <a:bodyPr/>
          <a:lstStyle/>
          <a:p>
            <a:fld id="{8C0D6402-366D-4748-A9B7-AD6D91F4DF2F}" type="datetimeFigureOut">
              <a:rPr lang="sl-SI" smtClean="0"/>
              <a:t>17. 02. 2026</a:t>
            </a:fld>
            <a:endParaRPr lang="sl-SI"/>
          </a:p>
        </p:txBody>
      </p:sp>
      <p:sp>
        <p:nvSpPr>
          <p:cNvPr id="6" name="Označba mesta noge 5">
            <a:extLst>
              <a:ext uri="{FF2B5EF4-FFF2-40B4-BE49-F238E27FC236}">
                <a16:creationId xmlns:a16="http://schemas.microsoft.com/office/drawing/2014/main" id="{5307DEDE-8343-4479-3255-E34BEF163595}"/>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7EEDC727-97AE-974E-9DCD-17A5CA3C1D24}"/>
              </a:ext>
            </a:extLst>
          </p:cNvPr>
          <p:cNvSpPr>
            <a:spLocks noGrp="1"/>
          </p:cNvSpPr>
          <p:nvPr>
            <p:ph type="sldNum" sz="quarter" idx="12"/>
          </p:nvPr>
        </p:nvSpPr>
        <p:spPr/>
        <p:txBody>
          <a:bodyPr/>
          <a:lstStyle/>
          <a:p>
            <a:fld id="{03987571-893A-408B-ABC0-37D994EB2A14}" type="slidenum">
              <a:rPr lang="sl-SI" smtClean="0"/>
              <a:t>‹#›</a:t>
            </a:fld>
            <a:endParaRPr lang="sl-SI"/>
          </a:p>
        </p:txBody>
      </p:sp>
    </p:spTree>
    <p:extLst>
      <p:ext uri="{BB962C8B-B14F-4D97-AF65-F5344CB8AC3E}">
        <p14:creationId xmlns:p14="http://schemas.microsoft.com/office/powerpoint/2010/main" val="9594259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686BB49-32ED-687C-0FDB-50F192AB6786}"/>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A9DD0881-8533-45C5-EF72-8084989928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97B6EBC1-BDD5-0FAB-45F0-95205B91FD9D}"/>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0A987417-4F17-AA03-D114-90EA453A5F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3883772C-D3DA-02CD-06BB-76D84C2F9368}"/>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1C82821A-7EE8-C7B8-DA3B-6F61A3795682}"/>
              </a:ext>
            </a:extLst>
          </p:cNvPr>
          <p:cNvSpPr>
            <a:spLocks noGrp="1"/>
          </p:cNvSpPr>
          <p:nvPr>
            <p:ph type="dt" sz="half" idx="10"/>
          </p:nvPr>
        </p:nvSpPr>
        <p:spPr/>
        <p:txBody>
          <a:bodyPr/>
          <a:lstStyle/>
          <a:p>
            <a:fld id="{8C0D6402-366D-4748-A9B7-AD6D91F4DF2F}" type="datetimeFigureOut">
              <a:rPr lang="sl-SI" smtClean="0"/>
              <a:t>17. 02. 2026</a:t>
            </a:fld>
            <a:endParaRPr lang="sl-SI"/>
          </a:p>
        </p:txBody>
      </p:sp>
      <p:sp>
        <p:nvSpPr>
          <p:cNvPr id="8" name="Označba mesta noge 7">
            <a:extLst>
              <a:ext uri="{FF2B5EF4-FFF2-40B4-BE49-F238E27FC236}">
                <a16:creationId xmlns:a16="http://schemas.microsoft.com/office/drawing/2014/main" id="{24981144-D5C9-0C38-4F24-36BA262FFB97}"/>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E967E8C3-266E-315E-367D-61B1B6363167}"/>
              </a:ext>
            </a:extLst>
          </p:cNvPr>
          <p:cNvSpPr>
            <a:spLocks noGrp="1"/>
          </p:cNvSpPr>
          <p:nvPr>
            <p:ph type="sldNum" sz="quarter" idx="12"/>
          </p:nvPr>
        </p:nvSpPr>
        <p:spPr/>
        <p:txBody>
          <a:bodyPr/>
          <a:lstStyle/>
          <a:p>
            <a:fld id="{03987571-893A-408B-ABC0-37D994EB2A14}" type="slidenum">
              <a:rPr lang="sl-SI" smtClean="0"/>
              <a:t>‹#›</a:t>
            </a:fld>
            <a:endParaRPr lang="sl-SI"/>
          </a:p>
        </p:txBody>
      </p:sp>
    </p:spTree>
    <p:extLst>
      <p:ext uri="{BB962C8B-B14F-4D97-AF65-F5344CB8AC3E}">
        <p14:creationId xmlns:p14="http://schemas.microsoft.com/office/powerpoint/2010/main" val="32085488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2ADF159-DD16-BAE6-3CB1-8F599CFACABA}"/>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0F569C72-DEF9-54A1-FCB4-244DF8EE1A67}"/>
              </a:ext>
            </a:extLst>
          </p:cNvPr>
          <p:cNvSpPr>
            <a:spLocks noGrp="1"/>
          </p:cNvSpPr>
          <p:nvPr>
            <p:ph type="dt" sz="half" idx="10"/>
          </p:nvPr>
        </p:nvSpPr>
        <p:spPr/>
        <p:txBody>
          <a:bodyPr/>
          <a:lstStyle/>
          <a:p>
            <a:fld id="{8C0D6402-366D-4748-A9B7-AD6D91F4DF2F}" type="datetimeFigureOut">
              <a:rPr lang="sl-SI" smtClean="0"/>
              <a:t>17. 02. 2026</a:t>
            </a:fld>
            <a:endParaRPr lang="sl-SI"/>
          </a:p>
        </p:txBody>
      </p:sp>
      <p:sp>
        <p:nvSpPr>
          <p:cNvPr id="4" name="Označba mesta noge 3">
            <a:extLst>
              <a:ext uri="{FF2B5EF4-FFF2-40B4-BE49-F238E27FC236}">
                <a16:creationId xmlns:a16="http://schemas.microsoft.com/office/drawing/2014/main" id="{45FD6A55-63EF-CAA1-8E65-1CFC41BD7F05}"/>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2AB413C7-994C-7361-B76C-66FF98C43459}"/>
              </a:ext>
            </a:extLst>
          </p:cNvPr>
          <p:cNvSpPr>
            <a:spLocks noGrp="1"/>
          </p:cNvSpPr>
          <p:nvPr>
            <p:ph type="sldNum" sz="quarter" idx="12"/>
          </p:nvPr>
        </p:nvSpPr>
        <p:spPr/>
        <p:txBody>
          <a:bodyPr/>
          <a:lstStyle/>
          <a:p>
            <a:fld id="{03987571-893A-408B-ABC0-37D994EB2A14}" type="slidenum">
              <a:rPr lang="sl-SI" smtClean="0"/>
              <a:t>‹#›</a:t>
            </a:fld>
            <a:endParaRPr lang="sl-SI"/>
          </a:p>
        </p:txBody>
      </p:sp>
    </p:spTree>
    <p:extLst>
      <p:ext uri="{BB962C8B-B14F-4D97-AF65-F5344CB8AC3E}">
        <p14:creationId xmlns:p14="http://schemas.microsoft.com/office/powerpoint/2010/main" val="40196276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2A47AAD9-DE0B-9200-5440-E40C3A4FF63B}"/>
              </a:ext>
            </a:extLst>
          </p:cNvPr>
          <p:cNvSpPr>
            <a:spLocks noGrp="1"/>
          </p:cNvSpPr>
          <p:nvPr>
            <p:ph type="dt" sz="half" idx="10"/>
          </p:nvPr>
        </p:nvSpPr>
        <p:spPr/>
        <p:txBody>
          <a:bodyPr/>
          <a:lstStyle/>
          <a:p>
            <a:fld id="{8C0D6402-366D-4748-A9B7-AD6D91F4DF2F}" type="datetimeFigureOut">
              <a:rPr lang="sl-SI" smtClean="0"/>
              <a:t>17. 02. 2026</a:t>
            </a:fld>
            <a:endParaRPr lang="sl-SI"/>
          </a:p>
        </p:txBody>
      </p:sp>
      <p:sp>
        <p:nvSpPr>
          <p:cNvPr id="3" name="Označba mesta noge 2">
            <a:extLst>
              <a:ext uri="{FF2B5EF4-FFF2-40B4-BE49-F238E27FC236}">
                <a16:creationId xmlns:a16="http://schemas.microsoft.com/office/drawing/2014/main" id="{B95EEFDA-2115-13C4-8C08-F9AD96304AA2}"/>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0AF0F09F-2326-CD10-6718-17E3DD78E2C2}"/>
              </a:ext>
            </a:extLst>
          </p:cNvPr>
          <p:cNvSpPr>
            <a:spLocks noGrp="1"/>
          </p:cNvSpPr>
          <p:nvPr>
            <p:ph type="sldNum" sz="quarter" idx="12"/>
          </p:nvPr>
        </p:nvSpPr>
        <p:spPr/>
        <p:txBody>
          <a:bodyPr/>
          <a:lstStyle/>
          <a:p>
            <a:fld id="{03987571-893A-408B-ABC0-37D994EB2A14}" type="slidenum">
              <a:rPr lang="sl-SI" smtClean="0"/>
              <a:t>‹#›</a:t>
            </a:fld>
            <a:endParaRPr lang="sl-SI"/>
          </a:p>
        </p:txBody>
      </p:sp>
    </p:spTree>
    <p:extLst>
      <p:ext uri="{BB962C8B-B14F-4D97-AF65-F5344CB8AC3E}">
        <p14:creationId xmlns:p14="http://schemas.microsoft.com/office/powerpoint/2010/main" val="2075122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zadnja stran">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F1D0AD9-CE83-C640-4FC4-DBA4EB394D76}"/>
              </a:ext>
            </a:extLst>
          </p:cNvPr>
          <p:cNvSpPr>
            <a:spLocks noGrp="1"/>
          </p:cNvSpPr>
          <p:nvPr>
            <p:ph type="title" hasCustomPrompt="1"/>
          </p:nvPr>
        </p:nvSpPr>
        <p:spPr>
          <a:xfrm>
            <a:off x="5162516" y="3069543"/>
            <a:ext cx="1866968" cy="315912"/>
          </a:xfrm>
        </p:spPr>
        <p:txBody>
          <a:bodyPr>
            <a:normAutofit/>
          </a:bodyPr>
          <a:lstStyle>
            <a:lvl1pPr algn="ctr">
              <a:defRPr sz="1200">
                <a:solidFill>
                  <a:srgbClr val="4E5661"/>
                </a:solidFill>
                <a:latin typeface="Open Sans" panose="020B0606030504020204" pitchFamily="34" charset="0"/>
                <a:ea typeface="Open Sans" panose="020B0606030504020204" pitchFamily="34" charset="0"/>
                <a:cs typeface="Open Sans" panose="020B0606030504020204" pitchFamily="34" charset="0"/>
              </a:defRPr>
            </a:lvl1pPr>
          </a:lstStyle>
          <a:p>
            <a:r>
              <a:rPr lang="sl-SI" dirty="0" err="1"/>
              <a:t>Authors‘s</a:t>
            </a:r>
            <a:r>
              <a:rPr lang="sl-SI" dirty="0"/>
              <a:t> </a:t>
            </a:r>
            <a:r>
              <a:rPr lang="sl-SI" dirty="0" err="1"/>
              <a:t>contact</a:t>
            </a:r>
            <a:endParaRPr lang="sl-SI" dirty="0"/>
          </a:p>
        </p:txBody>
      </p:sp>
      <p:sp>
        <p:nvSpPr>
          <p:cNvPr id="8" name="PoljeZBesedilom 7">
            <a:extLst>
              <a:ext uri="{FF2B5EF4-FFF2-40B4-BE49-F238E27FC236}">
                <a16:creationId xmlns:a16="http://schemas.microsoft.com/office/drawing/2014/main" id="{40682E43-0CD5-AC78-1F2E-2CB6C51F89A3}"/>
              </a:ext>
            </a:extLst>
          </p:cNvPr>
          <p:cNvSpPr txBox="1"/>
          <p:nvPr userDrawn="1"/>
        </p:nvSpPr>
        <p:spPr>
          <a:xfrm>
            <a:off x="3048930" y="5612262"/>
            <a:ext cx="6094140" cy="228925"/>
          </a:xfrm>
          <a:prstGeom prst="rect">
            <a:avLst/>
          </a:prstGeom>
          <a:noFill/>
        </p:spPr>
        <p:txBody>
          <a:bodyPr wrap="square">
            <a:spAutoFit/>
          </a:bodyPr>
          <a:lstStyle/>
          <a:p>
            <a:pPr algn="ctr"/>
            <a:r>
              <a:rPr lang="en-US" sz="1200" b="1" dirty="0">
                <a:solidFill>
                  <a:srgbClr val="4E5661"/>
                </a:solidFill>
                <a:latin typeface="Open Sans" panose="020B0606030504020204" pitchFamily="34" charset="0"/>
                <a:ea typeface="Open Sans" panose="020B0606030504020204" pitchFamily="34" charset="0"/>
                <a:cs typeface="Open Sans" panose="020B0606030504020204" pitchFamily="34" charset="0"/>
              </a:rPr>
              <a:t>For a Prosperous and Integrated Adriatic and Ionian Region</a:t>
            </a:r>
            <a:endParaRPr lang="sl-SI" sz="1200" b="1" dirty="0">
              <a:solidFill>
                <a:srgbClr val="4E566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Naslov 1">
            <a:extLst>
              <a:ext uri="{FF2B5EF4-FFF2-40B4-BE49-F238E27FC236}">
                <a16:creationId xmlns:a16="http://schemas.microsoft.com/office/drawing/2014/main" id="{EEC28696-35A2-E1EC-4BDA-39B53634A650}"/>
              </a:ext>
            </a:extLst>
          </p:cNvPr>
          <p:cNvSpPr txBox="1">
            <a:spLocks/>
          </p:cNvSpPr>
          <p:nvPr userDrawn="1"/>
        </p:nvSpPr>
        <p:spPr>
          <a:xfrm>
            <a:off x="4966900" y="2726683"/>
            <a:ext cx="2279690" cy="2769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sl-SI" sz="1250" b="1">
                <a:solidFill>
                  <a:srgbClr val="4E5661"/>
                </a:solidFill>
                <a:latin typeface="Open Sans" panose="020B0606030504020204" pitchFamily="34" charset="0"/>
                <a:ea typeface="Open Sans" panose="020B0606030504020204" pitchFamily="34" charset="0"/>
                <a:cs typeface="Open Sans" panose="020B0606030504020204" pitchFamily="34" charset="0"/>
              </a:rPr>
              <a:t>www.adriatic-ionian.eu</a:t>
            </a:r>
            <a:endParaRPr lang="sl-SI" sz="1250" b="1" dirty="0">
              <a:solidFill>
                <a:srgbClr val="4E566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5" name="PoljeZBesedilom 14">
            <a:extLst>
              <a:ext uri="{FF2B5EF4-FFF2-40B4-BE49-F238E27FC236}">
                <a16:creationId xmlns:a16="http://schemas.microsoft.com/office/drawing/2014/main" id="{2BC010BE-32D0-B3FE-C865-D3AAAD9E4724}"/>
              </a:ext>
            </a:extLst>
          </p:cNvPr>
          <p:cNvSpPr txBox="1"/>
          <p:nvPr userDrawn="1"/>
        </p:nvSpPr>
        <p:spPr>
          <a:xfrm>
            <a:off x="425302" y="5963614"/>
            <a:ext cx="11247474" cy="176972"/>
          </a:xfrm>
          <a:prstGeom prst="rect">
            <a:avLst/>
          </a:prstGeom>
          <a:noFill/>
        </p:spPr>
        <p:txBody>
          <a:bodyPr wrap="square">
            <a:spAutoFit/>
          </a:bodyPr>
          <a:lstStyle/>
          <a:p>
            <a:pPr algn="ctr"/>
            <a:r>
              <a:rPr lang="en-US" sz="550" dirty="0">
                <a:solidFill>
                  <a:srgbClr val="4E5661"/>
                </a:solidFill>
                <a:latin typeface="Open Sans" panose="020B0606030504020204" pitchFamily="34" charset="0"/>
                <a:ea typeface="Open Sans" panose="020B0606030504020204" pitchFamily="34" charset="0"/>
                <a:cs typeface="Open Sans" panose="020B0606030504020204" pitchFamily="34" charset="0"/>
              </a:rPr>
              <a:t>Strategic project EUSAIR FACILITY POINT is co-founded by the European Union through the Interreg IPA ADRION </a:t>
            </a:r>
            <a:r>
              <a:rPr lang="en-US" sz="550" dirty="0" err="1">
                <a:solidFill>
                  <a:srgbClr val="4E5661"/>
                </a:solidFill>
                <a:latin typeface="Open Sans" panose="020B0606030504020204" pitchFamily="34" charset="0"/>
                <a:ea typeface="Open Sans" panose="020B0606030504020204" pitchFamily="34" charset="0"/>
                <a:cs typeface="Open Sans" panose="020B0606030504020204" pitchFamily="34" charset="0"/>
              </a:rPr>
              <a:t>Programme</a:t>
            </a:r>
            <a:r>
              <a:rPr lang="en-US" sz="550" dirty="0">
                <a:solidFill>
                  <a:srgbClr val="4E5661"/>
                </a:solidFill>
                <a:latin typeface="Open Sans" panose="020B0606030504020204" pitchFamily="34" charset="0"/>
                <a:ea typeface="Open Sans" panose="020B0606030504020204" pitchFamily="34" charset="0"/>
                <a:cs typeface="Open Sans" panose="020B0606030504020204" pitchFamily="34" charset="0"/>
              </a:rPr>
              <a:t> 2021-2027.</a:t>
            </a:r>
          </a:p>
        </p:txBody>
      </p:sp>
      <p:pic>
        <p:nvPicPr>
          <p:cNvPr id="3" name="Slika 2">
            <a:extLst>
              <a:ext uri="{FF2B5EF4-FFF2-40B4-BE49-F238E27FC236}">
                <a16:creationId xmlns:a16="http://schemas.microsoft.com/office/drawing/2014/main" id="{A8AD2572-F8AB-3F7A-A443-55762B61B6AE}"/>
              </a:ext>
            </a:extLst>
          </p:cNvPr>
          <p:cNvPicPr>
            <a:picLocks noChangeAspect="1"/>
          </p:cNvPicPr>
          <p:nvPr userDrawn="1"/>
        </p:nvPicPr>
        <p:blipFill>
          <a:blip r:embed="rId2"/>
          <a:stretch>
            <a:fillRect/>
          </a:stretch>
        </p:blipFill>
        <p:spPr>
          <a:xfrm>
            <a:off x="5355805" y="3574619"/>
            <a:ext cx="1501880" cy="278651"/>
          </a:xfrm>
          <a:prstGeom prst="rect">
            <a:avLst/>
          </a:prstGeom>
        </p:spPr>
      </p:pic>
      <p:pic>
        <p:nvPicPr>
          <p:cNvPr id="4" name="Grafika 3">
            <a:extLst>
              <a:ext uri="{FF2B5EF4-FFF2-40B4-BE49-F238E27FC236}">
                <a16:creationId xmlns:a16="http://schemas.microsoft.com/office/drawing/2014/main" id="{8C6181E7-90AA-31BF-960E-797BE184A924}"/>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780353" y="1907493"/>
            <a:ext cx="1924814" cy="2609192"/>
          </a:xfrm>
          <a:prstGeom prst="rect">
            <a:avLst/>
          </a:prstGeom>
        </p:spPr>
      </p:pic>
      <p:pic>
        <p:nvPicPr>
          <p:cNvPr id="5" name="Grafika 4">
            <a:extLst>
              <a:ext uri="{FF2B5EF4-FFF2-40B4-BE49-F238E27FC236}">
                <a16:creationId xmlns:a16="http://schemas.microsoft.com/office/drawing/2014/main" id="{4F444869-2038-23A1-33CE-9ABD5057AD7A}"/>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9055590" y="1605776"/>
            <a:ext cx="2918957" cy="5151862"/>
          </a:xfrm>
          <a:prstGeom prst="rect">
            <a:avLst/>
          </a:prstGeom>
        </p:spPr>
      </p:pic>
    </p:spTree>
    <p:extLst>
      <p:ext uri="{BB962C8B-B14F-4D97-AF65-F5344CB8AC3E}">
        <p14:creationId xmlns:p14="http://schemas.microsoft.com/office/powerpoint/2010/main" val="7948172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82563E1-A46C-67C9-4B92-189451183F5A}"/>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AF59E94A-DD6F-CC44-7101-0A85808ADA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CBBA91BE-178B-5BC4-F7BD-A074CF9A91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1AE5C20B-D154-1F49-881C-A1D7DC5E7041}"/>
              </a:ext>
            </a:extLst>
          </p:cNvPr>
          <p:cNvSpPr>
            <a:spLocks noGrp="1"/>
          </p:cNvSpPr>
          <p:nvPr>
            <p:ph type="dt" sz="half" idx="10"/>
          </p:nvPr>
        </p:nvSpPr>
        <p:spPr/>
        <p:txBody>
          <a:bodyPr/>
          <a:lstStyle/>
          <a:p>
            <a:fld id="{8C0D6402-366D-4748-A9B7-AD6D91F4DF2F}" type="datetimeFigureOut">
              <a:rPr lang="sl-SI" smtClean="0"/>
              <a:t>17. 02. 2026</a:t>
            </a:fld>
            <a:endParaRPr lang="sl-SI"/>
          </a:p>
        </p:txBody>
      </p:sp>
      <p:sp>
        <p:nvSpPr>
          <p:cNvPr id="6" name="Označba mesta noge 5">
            <a:extLst>
              <a:ext uri="{FF2B5EF4-FFF2-40B4-BE49-F238E27FC236}">
                <a16:creationId xmlns:a16="http://schemas.microsoft.com/office/drawing/2014/main" id="{AA90AC4C-1561-E996-BB03-F937F679B5FB}"/>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D110529C-0F20-43D4-0A22-A3FFF116AC59}"/>
              </a:ext>
            </a:extLst>
          </p:cNvPr>
          <p:cNvSpPr>
            <a:spLocks noGrp="1"/>
          </p:cNvSpPr>
          <p:nvPr>
            <p:ph type="sldNum" sz="quarter" idx="12"/>
          </p:nvPr>
        </p:nvSpPr>
        <p:spPr/>
        <p:txBody>
          <a:bodyPr/>
          <a:lstStyle/>
          <a:p>
            <a:fld id="{03987571-893A-408B-ABC0-37D994EB2A14}" type="slidenum">
              <a:rPr lang="sl-SI" smtClean="0"/>
              <a:t>‹#›</a:t>
            </a:fld>
            <a:endParaRPr lang="sl-SI"/>
          </a:p>
        </p:txBody>
      </p:sp>
    </p:spTree>
    <p:extLst>
      <p:ext uri="{BB962C8B-B14F-4D97-AF65-F5344CB8AC3E}">
        <p14:creationId xmlns:p14="http://schemas.microsoft.com/office/powerpoint/2010/main" val="3618019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34D2A20-0241-4E44-0961-D710AF8AF4AD}"/>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996E4059-5390-68F1-189B-A7D479DF1E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FC31AEC8-C475-4133-447C-3A66D01BFB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D5D6A11B-5C18-140F-4AE2-9A386C6E3E79}"/>
              </a:ext>
            </a:extLst>
          </p:cNvPr>
          <p:cNvSpPr>
            <a:spLocks noGrp="1"/>
          </p:cNvSpPr>
          <p:nvPr>
            <p:ph type="dt" sz="half" idx="10"/>
          </p:nvPr>
        </p:nvSpPr>
        <p:spPr/>
        <p:txBody>
          <a:bodyPr/>
          <a:lstStyle/>
          <a:p>
            <a:fld id="{8C0D6402-366D-4748-A9B7-AD6D91F4DF2F}" type="datetimeFigureOut">
              <a:rPr lang="sl-SI" smtClean="0"/>
              <a:t>17. 02. 2026</a:t>
            </a:fld>
            <a:endParaRPr lang="sl-SI"/>
          </a:p>
        </p:txBody>
      </p:sp>
      <p:sp>
        <p:nvSpPr>
          <p:cNvPr id="6" name="Označba mesta noge 5">
            <a:extLst>
              <a:ext uri="{FF2B5EF4-FFF2-40B4-BE49-F238E27FC236}">
                <a16:creationId xmlns:a16="http://schemas.microsoft.com/office/drawing/2014/main" id="{A2B2191F-A261-BFA8-AA61-E79738BC6E6D}"/>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108CC4BE-71B0-B28E-F3FC-37AC9FDAC54B}"/>
              </a:ext>
            </a:extLst>
          </p:cNvPr>
          <p:cNvSpPr>
            <a:spLocks noGrp="1"/>
          </p:cNvSpPr>
          <p:nvPr>
            <p:ph type="sldNum" sz="quarter" idx="12"/>
          </p:nvPr>
        </p:nvSpPr>
        <p:spPr/>
        <p:txBody>
          <a:bodyPr/>
          <a:lstStyle/>
          <a:p>
            <a:fld id="{03987571-893A-408B-ABC0-37D994EB2A14}" type="slidenum">
              <a:rPr lang="sl-SI" smtClean="0"/>
              <a:t>‹#›</a:t>
            </a:fld>
            <a:endParaRPr lang="sl-SI"/>
          </a:p>
        </p:txBody>
      </p:sp>
    </p:spTree>
    <p:extLst>
      <p:ext uri="{BB962C8B-B14F-4D97-AF65-F5344CB8AC3E}">
        <p14:creationId xmlns:p14="http://schemas.microsoft.com/office/powerpoint/2010/main" val="27864293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659AF6D-56F0-A91A-E5B1-78823EA6D63E}"/>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59184DE7-8040-88DA-C37A-BCBC38653A5A}"/>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5489EE64-A1B2-0616-4AEE-CCA4794107CB}"/>
              </a:ext>
            </a:extLst>
          </p:cNvPr>
          <p:cNvSpPr>
            <a:spLocks noGrp="1"/>
          </p:cNvSpPr>
          <p:nvPr>
            <p:ph type="dt" sz="half" idx="10"/>
          </p:nvPr>
        </p:nvSpPr>
        <p:spPr/>
        <p:txBody>
          <a:bodyPr/>
          <a:lstStyle/>
          <a:p>
            <a:fld id="{8C0D6402-366D-4748-A9B7-AD6D91F4DF2F}" type="datetimeFigureOut">
              <a:rPr lang="sl-SI" smtClean="0"/>
              <a:t>17. 02. 2026</a:t>
            </a:fld>
            <a:endParaRPr lang="sl-SI"/>
          </a:p>
        </p:txBody>
      </p:sp>
      <p:sp>
        <p:nvSpPr>
          <p:cNvPr id="5" name="Označba mesta noge 4">
            <a:extLst>
              <a:ext uri="{FF2B5EF4-FFF2-40B4-BE49-F238E27FC236}">
                <a16:creationId xmlns:a16="http://schemas.microsoft.com/office/drawing/2014/main" id="{729DAF7A-8CFD-C06C-883E-267405B44D6F}"/>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111028AC-251C-68FC-37A7-CB5AF5B5270B}"/>
              </a:ext>
            </a:extLst>
          </p:cNvPr>
          <p:cNvSpPr>
            <a:spLocks noGrp="1"/>
          </p:cNvSpPr>
          <p:nvPr>
            <p:ph type="sldNum" sz="quarter" idx="12"/>
          </p:nvPr>
        </p:nvSpPr>
        <p:spPr/>
        <p:txBody>
          <a:bodyPr/>
          <a:lstStyle/>
          <a:p>
            <a:fld id="{03987571-893A-408B-ABC0-37D994EB2A14}" type="slidenum">
              <a:rPr lang="sl-SI" smtClean="0"/>
              <a:t>‹#›</a:t>
            </a:fld>
            <a:endParaRPr lang="sl-SI"/>
          </a:p>
        </p:txBody>
      </p:sp>
    </p:spTree>
    <p:extLst>
      <p:ext uri="{BB962C8B-B14F-4D97-AF65-F5344CB8AC3E}">
        <p14:creationId xmlns:p14="http://schemas.microsoft.com/office/powerpoint/2010/main" val="35507390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44AA1EA2-08E1-9438-418F-6F1599235E32}"/>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07A460CF-C88D-AF93-D9CC-EC70B2E81FBB}"/>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5F40BE87-B357-C0A3-9587-B5064BF88317}"/>
              </a:ext>
            </a:extLst>
          </p:cNvPr>
          <p:cNvSpPr>
            <a:spLocks noGrp="1"/>
          </p:cNvSpPr>
          <p:nvPr>
            <p:ph type="dt" sz="half" idx="10"/>
          </p:nvPr>
        </p:nvSpPr>
        <p:spPr/>
        <p:txBody>
          <a:bodyPr/>
          <a:lstStyle/>
          <a:p>
            <a:fld id="{8C0D6402-366D-4748-A9B7-AD6D91F4DF2F}" type="datetimeFigureOut">
              <a:rPr lang="sl-SI" smtClean="0"/>
              <a:t>17. 02. 2026</a:t>
            </a:fld>
            <a:endParaRPr lang="sl-SI"/>
          </a:p>
        </p:txBody>
      </p:sp>
      <p:sp>
        <p:nvSpPr>
          <p:cNvPr id="5" name="Označba mesta noge 4">
            <a:extLst>
              <a:ext uri="{FF2B5EF4-FFF2-40B4-BE49-F238E27FC236}">
                <a16:creationId xmlns:a16="http://schemas.microsoft.com/office/drawing/2014/main" id="{4ACAD324-E387-1296-47F5-4671C3C9AE0F}"/>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EED92108-9297-D41A-E4E7-F5A6BE00B6AF}"/>
              </a:ext>
            </a:extLst>
          </p:cNvPr>
          <p:cNvSpPr>
            <a:spLocks noGrp="1"/>
          </p:cNvSpPr>
          <p:nvPr>
            <p:ph type="sldNum" sz="quarter" idx="12"/>
          </p:nvPr>
        </p:nvSpPr>
        <p:spPr/>
        <p:txBody>
          <a:bodyPr/>
          <a:lstStyle/>
          <a:p>
            <a:fld id="{03987571-893A-408B-ABC0-37D994EB2A14}" type="slidenum">
              <a:rPr lang="sl-SI" smtClean="0"/>
              <a:t>‹#›</a:t>
            </a:fld>
            <a:endParaRPr lang="sl-SI"/>
          </a:p>
        </p:txBody>
      </p:sp>
    </p:spTree>
    <p:extLst>
      <p:ext uri="{BB962C8B-B14F-4D97-AF65-F5344CB8AC3E}">
        <p14:creationId xmlns:p14="http://schemas.microsoft.com/office/powerpoint/2010/main" val="14511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tran3">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D72F111-0F9B-782C-4F1B-4D6444C2EE10}"/>
              </a:ext>
            </a:extLst>
          </p:cNvPr>
          <p:cNvSpPr>
            <a:spLocks noGrp="1"/>
          </p:cNvSpPr>
          <p:nvPr>
            <p:ph type="title" hasCustomPrompt="1"/>
          </p:nvPr>
        </p:nvSpPr>
        <p:spPr>
          <a:xfrm>
            <a:off x="739047" y="609735"/>
            <a:ext cx="10515600" cy="632402"/>
          </a:xfrm>
        </p:spPr>
        <p:txBody>
          <a:bodyPr>
            <a:normAutofit/>
          </a:bodyPr>
          <a:lstStyle>
            <a:lvl1pPr>
              <a:defRPr sz="3200" b="1">
                <a:solidFill>
                  <a:srgbClr val="4E5661"/>
                </a:solidFill>
                <a:latin typeface="Open Sans" panose="020B0606030504020204" pitchFamily="34" charset="0"/>
                <a:ea typeface="Open Sans" panose="020B0606030504020204" pitchFamily="34" charset="0"/>
                <a:cs typeface="Open Sans" panose="020B0606030504020204" pitchFamily="34" charset="0"/>
              </a:defRPr>
            </a:lvl1pPr>
          </a:lstStyle>
          <a:p>
            <a:r>
              <a:rPr lang="sl-SI" dirty="0" err="1"/>
              <a:t>Slide</a:t>
            </a:r>
            <a:r>
              <a:rPr lang="sl-SI" dirty="0"/>
              <a:t> title</a:t>
            </a:r>
          </a:p>
        </p:txBody>
      </p:sp>
      <p:sp>
        <p:nvSpPr>
          <p:cNvPr id="3" name="Označba mesta vsebine 2">
            <a:extLst>
              <a:ext uri="{FF2B5EF4-FFF2-40B4-BE49-F238E27FC236}">
                <a16:creationId xmlns:a16="http://schemas.microsoft.com/office/drawing/2014/main" id="{948FECDE-CAB9-DBC3-1726-DEEB99D8E15A}"/>
              </a:ext>
            </a:extLst>
          </p:cNvPr>
          <p:cNvSpPr>
            <a:spLocks noGrp="1"/>
          </p:cNvSpPr>
          <p:nvPr>
            <p:ph sz="half" idx="1" hasCustomPrompt="1"/>
          </p:nvPr>
        </p:nvSpPr>
        <p:spPr>
          <a:xfrm>
            <a:off x="4233950" y="2416927"/>
            <a:ext cx="2662609" cy="2675053"/>
          </a:xfrm>
        </p:spPr>
        <p:txBody>
          <a:bodyPr>
            <a:normAutofit/>
          </a:bodyPr>
          <a:lstStyle>
            <a:lvl1pPr>
              <a:defRPr sz="1400">
                <a:latin typeface="Open Sans" panose="020B0606030504020204" pitchFamily="34" charset="0"/>
                <a:ea typeface="Open Sans" panose="020B0606030504020204" pitchFamily="34" charset="0"/>
                <a:cs typeface="Open Sans" panose="020B0606030504020204" pitchFamily="34" charset="0"/>
              </a:defRPr>
            </a:lvl1pPr>
          </a:lstStyle>
          <a:p>
            <a:pPr lvl="0"/>
            <a:r>
              <a:rPr lang="sl-SI" dirty="0"/>
              <a:t>Image </a:t>
            </a:r>
            <a:r>
              <a:rPr lang="sl-SI" dirty="0" err="1"/>
              <a:t>placement</a:t>
            </a:r>
            <a:endParaRPr lang="sl-SI" dirty="0"/>
          </a:p>
        </p:txBody>
      </p:sp>
      <p:sp>
        <p:nvSpPr>
          <p:cNvPr id="4" name="Označba mesta vsebine 3">
            <a:extLst>
              <a:ext uri="{FF2B5EF4-FFF2-40B4-BE49-F238E27FC236}">
                <a16:creationId xmlns:a16="http://schemas.microsoft.com/office/drawing/2014/main" id="{FBBA2560-1990-EA74-61E6-8424BB0DA594}"/>
              </a:ext>
            </a:extLst>
          </p:cNvPr>
          <p:cNvSpPr>
            <a:spLocks noGrp="1"/>
          </p:cNvSpPr>
          <p:nvPr>
            <p:ph sz="half" idx="2" hasCustomPrompt="1"/>
          </p:nvPr>
        </p:nvSpPr>
        <p:spPr>
          <a:xfrm>
            <a:off x="7127914" y="2416927"/>
            <a:ext cx="2662610" cy="2675053"/>
          </a:xfrm>
        </p:spPr>
        <p:txBody>
          <a:bodyPr>
            <a:normAutofit/>
          </a:bodyPr>
          <a:lstStyle>
            <a:lvl1pPr>
              <a:defRPr sz="1400">
                <a:latin typeface="Open Sans" panose="020B0606030504020204" pitchFamily="34" charset="0"/>
                <a:ea typeface="Open Sans" panose="020B0606030504020204" pitchFamily="34" charset="0"/>
                <a:cs typeface="Open Sans" panose="020B0606030504020204" pitchFamily="34" charset="0"/>
              </a:defRPr>
            </a:lvl1pPr>
          </a:lstStyle>
          <a:p>
            <a:pPr lvl="0"/>
            <a:r>
              <a:rPr lang="sl-SI" dirty="0"/>
              <a:t>Image </a:t>
            </a:r>
            <a:r>
              <a:rPr lang="sl-SI" dirty="0" err="1"/>
              <a:t>placement</a:t>
            </a:r>
            <a:endParaRPr lang="sl-SI" dirty="0"/>
          </a:p>
        </p:txBody>
      </p:sp>
      <p:sp>
        <p:nvSpPr>
          <p:cNvPr id="16" name="Označba mesta besedila 15">
            <a:extLst>
              <a:ext uri="{FF2B5EF4-FFF2-40B4-BE49-F238E27FC236}">
                <a16:creationId xmlns:a16="http://schemas.microsoft.com/office/drawing/2014/main" id="{68427FB5-0833-665D-54F0-5D21AD21993D}"/>
              </a:ext>
            </a:extLst>
          </p:cNvPr>
          <p:cNvSpPr>
            <a:spLocks noGrp="1"/>
          </p:cNvSpPr>
          <p:nvPr>
            <p:ph type="body" sz="quarter" idx="12" hasCustomPrompt="1"/>
          </p:nvPr>
        </p:nvSpPr>
        <p:spPr>
          <a:xfrm>
            <a:off x="739047" y="1874300"/>
            <a:ext cx="3262313" cy="2779712"/>
          </a:xfrm>
        </p:spPr>
        <p:txBody>
          <a:bodyPr>
            <a:normAutofit/>
          </a:bodyPr>
          <a:lstStyle>
            <a:lvl1pPr marL="0">
              <a:spcBef>
                <a:spcPts val="200"/>
              </a:spcBef>
              <a:spcAft>
                <a:spcPts val="200"/>
              </a:spcAft>
              <a:defRPr sz="2000">
                <a:latin typeface="Open Sans" panose="020B0606030504020204" pitchFamily="34" charset="0"/>
                <a:ea typeface="Open Sans" panose="020B0606030504020204" pitchFamily="34" charset="0"/>
                <a:cs typeface="Open Sans" panose="020B0606030504020204" pitchFamily="34" charset="0"/>
              </a:defRPr>
            </a:lvl1pPr>
            <a:lvl2pPr>
              <a:defRPr sz="16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marL="1371600" indent="0">
              <a:buNone/>
              <a:defRPr sz="1200">
                <a:latin typeface="Open Sans" panose="020B0606030504020204" pitchFamily="34" charset="0"/>
                <a:ea typeface="Open Sans" panose="020B0606030504020204" pitchFamily="34" charset="0"/>
                <a:cs typeface="Open Sans" panose="020B0606030504020204" pitchFamily="34" charset="0"/>
              </a:defRPr>
            </a:lvl4pPr>
          </a:lstStyle>
          <a:p>
            <a:pPr lvl="0"/>
            <a:r>
              <a:rPr lang="sl-SI" dirty="0" err="1"/>
              <a:t>Bullet</a:t>
            </a:r>
            <a:r>
              <a:rPr lang="sl-SI" dirty="0"/>
              <a:t> 1</a:t>
            </a:r>
          </a:p>
          <a:p>
            <a:pPr lvl="1"/>
            <a:r>
              <a:rPr lang="sl-SI" dirty="0" err="1"/>
              <a:t>Bullet</a:t>
            </a:r>
            <a:r>
              <a:rPr lang="sl-SI" dirty="0"/>
              <a:t> 2</a:t>
            </a:r>
          </a:p>
          <a:p>
            <a:pPr lvl="2"/>
            <a:r>
              <a:rPr lang="sl-SI" dirty="0" err="1"/>
              <a:t>Bullet</a:t>
            </a:r>
            <a:r>
              <a:rPr lang="sl-SI" dirty="0"/>
              <a:t> 3</a:t>
            </a:r>
          </a:p>
          <a:p>
            <a:pPr lvl="3"/>
            <a:endParaRPr lang="sl-SI" dirty="0"/>
          </a:p>
          <a:p>
            <a:pPr lvl="3"/>
            <a:endParaRPr lang="sl-SI" dirty="0"/>
          </a:p>
        </p:txBody>
      </p:sp>
      <p:sp>
        <p:nvSpPr>
          <p:cNvPr id="18" name="Označba mesta besedila 17">
            <a:extLst>
              <a:ext uri="{FF2B5EF4-FFF2-40B4-BE49-F238E27FC236}">
                <a16:creationId xmlns:a16="http://schemas.microsoft.com/office/drawing/2014/main" id="{28184B72-ECD7-120F-CB78-5EEEF13A8E6F}"/>
              </a:ext>
            </a:extLst>
          </p:cNvPr>
          <p:cNvSpPr>
            <a:spLocks noGrp="1"/>
          </p:cNvSpPr>
          <p:nvPr>
            <p:ph type="body" sz="quarter" idx="13" hasCustomPrompt="1"/>
          </p:nvPr>
        </p:nvSpPr>
        <p:spPr>
          <a:xfrm>
            <a:off x="739775" y="1409700"/>
            <a:ext cx="10515600" cy="297037"/>
          </a:xfrm>
        </p:spPr>
        <p:txBody>
          <a:bodyPr>
            <a:noAutofit/>
          </a:bodyPr>
          <a:lstStyle>
            <a:lvl1pPr marL="0" indent="0">
              <a:buNone/>
              <a:defRPr sz="2400" b="1">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a:lvl2pPr>
          </a:lstStyle>
          <a:p>
            <a:pPr lvl="0"/>
            <a:r>
              <a:rPr lang="sl-SI" dirty="0" err="1"/>
              <a:t>Subtitle</a:t>
            </a:r>
            <a:r>
              <a:rPr lang="sl-SI" dirty="0"/>
              <a:t> – </a:t>
            </a:r>
            <a:r>
              <a:rPr lang="sl-SI" dirty="0" err="1"/>
              <a:t>Sed</a:t>
            </a:r>
            <a:r>
              <a:rPr lang="sl-SI" dirty="0"/>
              <a:t> ut </a:t>
            </a:r>
            <a:r>
              <a:rPr lang="sl-SI" dirty="0" err="1"/>
              <a:t>perspiciatis</a:t>
            </a:r>
            <a:r>
              <a:rPr lang="sl-SI" dirty="0"/>
              <a:t> </a:t>
            </a:r>
            <a:r>
              <a:rPr lang="sl-SI" dirty="0" err="1"/>
              <a:t>unde</a:t>
            </a:r>
            <a:r>
              <a:rPr lang="sl-SI" dirty="0"/>
              <a:t> </a:t>
            </a:r>
            <a:r>
              <a:rPr lang="sl-SI" dirty="0" err="1"/>
              <a:t>omnis</a:t>
            </a:r>
            <a:r>
              <a:rPr lang="sl-SI" dirty="0"/>
              <a:t> iste </a:t>
            </a:r>
            <a:r>
              <a:rPr lang="sl-SI" dirty="0" err="1"/>
              <a:t>natus</a:t>
            </a:r>
            <a:endParaRPr lang="sl-SI" dirty="0"/>
          </a:p>
        </p:txBody>
      </p:sp>
      <p:sp>
        <p:nvSpPr>
          <p:cNvPr id="6" name="Označba mesta vsebine 2">
            <a:extLst>
              <a:ext uri="{FF2B5EF4-FFF2-40B4-BE49-F238E27FC236}">
                <a16:creationId xmlns:a16="http://schemas.microsoft.com/office/drawing/2014/main" id="{E1FC36B2-99D7-17CF-8BE5-C66353AA697E}"/>
              </a:ext>
            </a:extLst>
          </p:cNvPr>
          <p:cNvSpPr txBox="1">
            <a:spLocks/>
          </p:cNvSpPr>
          <p:nvPr userDrawn="1"/>
        </p:nvSpPr>
        <p:spPr>
          <a:xfrm>
            <a:off x="724829" y="5802170"/>
            <a:ext cx="7125630" cy="41259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EU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Strategy</a:t>
            </a: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for</a:t>
            </a: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the</a:t>
            </a: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 Adriatic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and</a:t>
            </a: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Ionian</a:t>
            </a: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Region</a:t>
            </a:r>
            <a:endPar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endParaRPr>
          </a:p>
          <a:p>
            <a:pPr marL="0" indent="0">
              <a:lnSpc>
                <a:spcPct val="100000"/>
              </a:lnSpc>
              <a:spcBef>
                <a:spcPts val="0"/>
              </a:spcBef>
              <a:buFont typeface="Arial" panose="020B0604020202020204" pitchFamily="34" charset="0"/>
              <a:buNone/>
            </a:pPr>
            <a:r>
              <a:rPr lang="sl-SI" sz="1050" b="1" dirty="0">
                <a:solidFill>
                  <a:srgbClr val="4E5661"/>
                </a:solidFill>
                <a:latin typeface="Open Sans" panose="020B0606030504020204" pitchFamily="34" charset="0"/>
                <a:ea typeface="Open Sans" panose="020B0606030504020204" pitchFamily="34" charset="0"/>
                <a:cs typeface="Open Sans" panose="020B0606030504020204" pitchFamily="34" charset="0"/>
              </a:rPr>
              <a:t>EUSAIR</a:t>
            </a:r>
            <a:endParaRPr lang="sl-SI" sz="1050" b="1" dirty="0">
              <a:solidFill>
                <a:srgbClr val="4E5661"/>
              </a:solidFill>
            </a:endParaRPr>
          </a:p>
        </p:txBody>
      </p:sp>
      <p:pic>
        <p:nvPicPr>
          <p:cNvPr id="5" name="Grafika 4">
            <a:extLst>
              <a:ext uri="{FF2B5EF4-FFF2-40B4-BE49-F238E27FC236}">
                <a16:creationId xmlns:a16="http://schemas.microsoft.com/office/drawing/2014/main" id="{E3780036-1660-5D20-0A88-CC5F0A9DBF0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055590" y="1605776"/>
            <a:ext cx="2918957" cy="5151862"/>
          </a:xfrm>
          <a:prstGeom prst="rect">
            <a:avLst/>
          </a:prstGeom>
        </p:spPr>
      </p:pic>
    </p:spTree>
    <p:extLst>
      <p:ext uri="{BB962C8B-B14F-4D97-AF65-F5344CB8AC3E}">
        <p14:creationId xmlns:p14="http://schemas.microsoft.com/office/powerpoint/2010/main" val="4055039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tran2">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1BB3E78-63CC-A6C9-DF47-BEF51AC9F84F}"/>
              </a:ext>
            </a:extLst>
          </p:cNvPr>
          <p:cNvSpPr>
            <a:spLocks noGrp="1"/>
          </p:cNvSpPr>
          <p:nvPr>
            <p:ph type="title" hasCustomPrompt="1"/>
          </p:nvPr>
        </p:nvSpPr>
        <p:spPr>
          <a:xfrm>
            <a:off x="739047" y="691849"/>
            <a:ext cx="10515600" cy="484185"/>
          </a:xfrm>
        </p:spPr>
        <p:txBody>
          <a:bodyPr>
            <a:noAutofit/>
          </a:bodyPr>
          <a:lstStyle>
            <a:lvl1pPr>
              <a:defRPr sz="3200" b="1">
                <a:solidFill>
                  <a:srgbClr val="4E5661"/>
                </a:solidFill>
                <a:latin typeface="Open Sans" panose="020B0606030504020204" pitchFamily="34" charset="0"/>
                <a:ea typeface="Open Sans" panose="020B0606030504020204" pitchFamily="34" charset="0"/>
                <a:cs typeface="Open Sans" panose="020B0606030504020204" pitchFamily="34" charset="0"/>
              </a:defRPr>
            </a:lvl1pPr>
          </a:lstStyle>
          <a:p>
            <a:r>
              <a:rPr lang="sl-SI" dirty="0" err="1"/>
              <a:t>Slide</a:t>
            </a:r>
            <a:r>
              <a:rPr lang="sl-SI" dirty="0"/>
              <a:t> title</a:t>
            </a:r>
          </a:p>
        </p:txBody>
      </p:sp>
      <p:sp>
        <p:nvSpPr>
          <p:cNvPr id="7" name="Označba mesta besedila 17">
            <a:extLst>
              <a:ext uri="{FF2B5EF4-FFF2-40B4-BE49-F238E27FC236}">
                <a16:creationId xmlns:a16="http://schemas.microsoft.com/office/drawing/2014/main" id="{8C257917-7684-052F-0C86-68BFFE833395}"/>
              </a:ext>
            </a:extLst>
          </p:cNvPr>
          <p:cNvSpPr>
            <a:spLocks noGrp="1"/>
          </p:cNvSpPr>
          <p:nvPr>
            <p:ph type="body" sz="quarter" idx="13" hasCustomPrompt="1"/>
          </p:nvPr>
        </p:nvSpPr>
        <p:spPr>
          <a:xfrm>
            <a:off x="739775" y="1409700"/>
            <a:ext cx="10515600" cy="297037"/>
          </a:xfrm>
        </p:spPr>
        <p:txBody>
          <a:bodyPr>
            <a:noAutofit/>
          </a:bodyPr>
          <a:lstStyle>
            <a:lvl1pPr marL="0" indent="0">
              <a:buNone/>
              <a:defRPr sz="2400" b="1">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a:lvl2pPr>
          </a:lstStyle>
          <a:p>
            <a:pPr lvl="0"/>
            <a:r>
              <a:rPr lang="sl-SI" dirty="0" err="1"/>
              <a:t>Subtitle</a:t>
            </a:r>
            <a:r>
              <a:rPr lang="sl-SI" dirty="0"/>
              <a:t> – </a:t>
            </a:r>
            <a:r>
              <a:rPr lang="sl-SI" dirty="0" err="1"/>
              <a:t>Sed</a:t>
            </a:r>
            <a:r>
              <a:rPr lang="sl-SI" dirty="0"/>
              <a:t> ut </a:t>
            </a:r>
            <a:r>
              <a:rPr lang="sl-SI" dirty="0" err="1"/>
              <a:t>perspiciatis</a:t>
            </a:r>
            <a:r>
              <a:rPr lang="sl-SI" dirty="0"/>
              <a:t> </a:t>
            </a:r>
            <a:r>
              <a:rPr lang="sl-SI" dirty="0" err="1"/>
              <a:t>unde</a:t>
            </a:r>
            <a:r>
              <a:rPr lang="sl-SI" dirty="0"/>
              <a:t> </a:t>
            </a:r>
            <a:r>
              <a:rPr lang="sl-SI" dirty="0" err="1"/>
              <a:t>omnis</a:t>
            </a:r>
            <a:r>
              <a:rPr lang="sl-SI" dirty="0"/>
              <a:t> iste </a:t>
            </a:r>
            <a:r>
              <a:rPr lang="sl-SI" dirty="0" err="1"/>
              <a:t>natus</a:t>
            </a:r>
            <a:endParaRPr lang="sl-SI" dirty="0"/>
          </a:p>
        </p:txBody>
      </p:sp>
      <p:sp>
        <p:nvSpPr>
          <p:cNvPr id="9" name="Označba mesta besedila 8">
            <a:extLst>
              <a:ext uri="{FF2B5EF4-FFF2-40B4-BE49-F238E27FC236}">
                <a16:creationId xmlns:a16="http://schemas.microsoft.com/office/drawing/2014/main" id="{65C04E70-5AB0-3169-BCC6-3838EEC84AC2}"/>
              </a:ext>
            </a:extLst>
          </p:cNvPr>
          <p:cNvSpPr>
            <a:spLocks noGrp="1"/>
          </p:cNvSpPr>
          <p:nvPr>
            <p:ph type="body" sz="quarter" idx="14" hasCustomPrompt="1"/>
          </p:nvPr>
        </p:nvSpPr>
        <p:spPr>
          <a:xfrm>
            <a:off x="739775" y="1872868"/>
            <a:ext cx="10514872" cy="3756752"/>
          </a:xfrm>
        </p:spPr>
        <p:txBody>
          <a:bodyPr>
            <a:normAutofit/>
          </a:bodyPr>
          <a:lstStyle>
            <a:lvl1pPr marL="0" indent="0">
              <a:lnSpc>
                <a:spcPct val="100000"/>
              </a:lnSpc>
              <a:spcBef>
                <a:spcPts val="600"/>
              </a:spcBef>
              <a:buFont typeface="Arial" panose="020B0604020202020204" pitchFamily="34" charset="0"/>
              <a:buNone/>
              <a:defRPr sz="2000" b="0">
                <a:latin typeface="Open Sans" panose="020B0606030504020204" pitchFamily="34" charset="0"/>
                <a:ea typeface="Open Sans" panose="020B0606030504020204" pitchFamily="34" charset="0"/>
                <a:cs typeface="Open Sans" panose="020B0606030504020204" pitchFamily="34" charset="0"/>
              </a:defRPr>
            </a:lvl1pPr>
            <a:lvl2pPr>
              <a:defRPr sz="16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marL="1371600" indent="0">
              <a:buNone/>
              <a:defRPr sz="1200">
                <a:latin typeface="Open Sans" panose="020B0606030504020204" pitchFamily="34" charset="0"/>
                <a:ea typeface="Open Sans" panose="020B0606030504020204" pitchFamily="34" charset="0"/>
                <a:cs typeface="Open Sans" panose="020B0606030504020204" pitchFamily="34" charset="0"/>
              </a:defRPr>
            </a:lvl4pPr>
          </a:lstStyle>
          <a:p>
            <a:pPr algn="l"/>
            <a:r>
              <a:rPr lang="sl-SI" sz="1800" b="0" i="0" u="none" strike="noStrike" baseline="0" dirty="0" err="1">
                <a:latin typeface="OpenSans"/>
              </a:rPr>
              <a:t>Text</a:t>
            </a:r>
            <a:r>
              <a:rPr lang="sl-SI" sz="1800" b="0" i="0" u="none" strike="noStrike" baseline="0" dirty="0">
                <a:latin typeface="OpenSans"/>
              </a:rPr>
              <a:t> - Sit </a:t>
            </a:r>
            <a:r>
              <a:rPr lang="sl-SI" sz="1800" b="0" i="0" u="none" strike="noStrike" baseline="0" dirty="0" err="1">
                <a:latin typeface="OpenSans"/>
              </a:rPr>
              <a:t>voluptatem</a:t>
            </a:r>
            <a:r>
              <a:rPr lang="sl-SI" sz="1800" b="0" i="0" u="none" strike="noStrike" baseline="0" dirty="0">
                <a:latin typeface="OpenSans"/>
              </a:rPr>
              <a:t> </a:t>
            </a:r>
            <a:r>
              <a:rPr lang="sl-SI" sz="1800" b="0" i="0" u="none" strike="noStrike" baseline="0" dirty="0" err="1">
                <a:latin typeface="OpenSans"/>
              </a:rPr>
              <a:t>accusantium</a:t>
            </a:r>
            <a:r>
              <a:rPr lang="sl-SI" sz="1800" b="0" i="0" u="none" strike="noStrike" baseline="0" dirty="0">
                <a:latin typeface="OpenSans"/>
              </a:rPr>
              <a:t> </a:t>
            </a:r>
            <a:r>
              <a:rPr lang="sl-SI" sz="1800" b="0" i="0" u="none" strike="noStrike" baseline="0" dirty="0" err="1">
                <a:latin typeface="OpenSans"/>
              </a:rPr>
              <a:t>doloremque</a:t>
            </a:r>
            <a:r>
              <a:rPr lang="sl-SI" sz="1800" b="0" i="0" u="none" strike="noStrike" baseline="0" dirty="0">
                <a:latin typeface="OpenSans"/>
              </a:rPr>
              <a:t> </a:t>
            </a:r>
            <a:r>
              <a:rPr lang="sl-SI" sz="1800" b="0" i="0" u="none" strike="noStrike" baseline="0" dirty="0" err="1">
                <a:latin typeface="OpenSans"/>
              </a:rPr>
              <a:t>laudantium</a:t>
            </a:r>
            <a:r>
              <a:rPr lang="sl-SI" sz="1800" b="0" i="0" u="none" strike="noStrike" baseline="0" dirty="0">
                <a:latin typeface="OpenSans"/>
              </a:rPr>
              <a:t>, </a:t>
            </a:r>
            <a:r>
              <a:rPr lang="sl-SI" sz="1800" b="0" i="0" u="none" strike="noStrike" baseline="0" dirty="0" err="1">
                <a:latin typeface="OpenSans"/>
              </a:rPr>
              <a:t>totam</a:t>
            </a:r>
            <a:r>
              <a:rPr lang="sl-SI" sz="1800" b="0" i="0" u="none" strike="noStrike" baseline="0" dirty="0">
                <a:latin typeface="OpenSans"/>
              </a:rPr>
              <a:t> </a:t>
            </a:r>
            <a:r>
              <a:rPr lang="sl-SI" sz="1800" b="0" i="0" u="none" strike="noStrike" baseline="0" dirty="0" err="1">
                <a:latin typeface="OpenSans"/>
              </a:rPr>
              <a:t>rem</a:t>
            </a:r>
            <a:r>
              <a:rPr lang="sl-SI" sz="1800" b="0" i="0" u="none" strike="noStrike" baseline="0" dirty="0">
                <a:latin typeface="OpenSans"/>
              </a:rPr>
              <a:t> </a:t>
            </a:r>
            <a:r>
              <a:rPr lang="it-IT" sz="1800" b="0" i="0" u="none" strike="noStrike" baseline="0" dirty="0" err="1">
                <a:latin typeface="OpenSans"/>
              </a:rPr>
              <a:t>aperiam</a:t>
            </a:r>
            <a:r>
              <a:rPr lang="it-IT" sz="1800" b="0" i="0" u="none" strike="noStrike" baseline="0" dirty="0">
                <a:latin typeface="OpenSans"/>
              </a:rPr>
              <a:t>, </a:t>
            </a:r>
            <a:r>
              <a:rPr lang="it-IT" sz="1800" b="0" i="0" u="none" strike="noStrike" baseline="0" dirty="0" err="1">
                <a:latin typeface="OpenSans"/>
              </a:rPr>
              <a:t>eaque</a:t>
            </a:r>
            <a:r>
              <a:rPr lang="it-IT" sz="1800" b="0" i="0" u="none" strike="noStrike" baseline="0" dirty="0">
                <a:latin typeface="OpenSans"/>
              </a:rPr>
              <a:t> </a:t>
            </a:r>
            <a:r>
              <a:rPr lang="it-IT" sz="1800" b="0" i="0" u="none" strike="noStrike" baseline="0" dirty="0" err="1">
                <a:latin typeface="OpenSans"/>
              </a:rPr>
              <a:t>ipsa</a:t>
            </a:r>
            <a:r>
              <a:rPr lang="it-IT" sz="1800" b="0" i="0" u="none" strike="noStrike" baseline="0" dirty="0">
                <a:latin typeface="OpenSans"/>
              </a:rPr>
              <a:t> </a:t>
            </a:r>
            <a:r>
              <a:rPr lang="it-IT" sz="1800" b="0" i="0" u="none" strike="noStrike" baseline="0" dirty="0" err="1">
                <a:latin typeface="OpenSans"/>
              </a:rPr>
              <a:t>quae</a:t>
            </a:r>
            <a:r>
              <a:rPr lang="it-IT" sz="1800" b="0" i="0" u="none" strike="noStrike" baseline="0" dirty="0">
                <a:latin typeface="OpenSans"/>
              </a:rPr>
              <a:t> ab </a:t>
            </a:r>
            <a:r>
              <a:rPr lang="it-IT" sz="1800" b="0" i="0" u="none" strike="noStrike" baseline="0" dirty="0" err="1">
                <a:latin typeface="OpenSans"/>
              </a:rPr>
              <a:t>illo</a:t>
            </a:r>
            <a:r>
              <a:rPr lang="it-IT" sz="1800" b="0" i="0" u="none" strike="noStrike" baseline="0" dirty="0">
                <a:latin typeface="OpenSans"/>
              </a:rPr>
              <a:t> inventore </a:t>
            </a:r>
            <a:r>
              <a:rPr lang="it-IT" sz="1800" b="0" i="0" u="none" strike="noStrike" baseline="0" dirty="0" err="1">
                <a:latin typeface="OpenSans"/>
              </a:rPr>
              <a:t>veritatis</a:t>
            </a:r>
            <a:r>
              <a:rPr lang="it-IT" sz="1800" b="0" i="0" u="none" strike="noStrike" baseline="0" dirty="0">
                <a:latin typeface="OpenSans"/>
              </a:rPr>
              <a:t> et quasi </a:t>
            </a:r>
            <a:r>
              <a:rPr lang="it-IT" sz="1800" b="0" i="0" u="none" strike="noStrike" baseline="0" dirty="0" err="1">
                <a:latin typeface="OpenSans"/>
              </a:rPr>
              <a:t>architecto</a:t>
            </a:r>
            <a:r>
              <a:rPr lang="sl-SI" sz="1800" b="0" i="0" u="none" strike="noStrike" baseline="0" dirty="0">
                <a:latin typeface="OpenSans"/>
              </a:rPr>
              <a:t> </a:t>
            </a:r>
            <a:r>
              <a:rPr lang="sl-SI" sz="1800" b="0" i="0" u="none" strike="noStrike" baseline="0" dirty="0" err="1">
                <a:latin typeface="OpenSans"/>
              </a:rPr>
              <a:t>beatae</a:t>
            </a:r>
            <a:r>
              <a:rPr lang="sl-SI" sz="1800" b="0" i="0" u="none" strike="noStrike" baseline="0" dirty="0">
                <a:latin typeface="OpenSans"/>
              </a:rPr>
              <a:t> </a:t>
            </a:r>
            <a:r>
              <a:rPr lang="sl-SI" sz="1800" b="0" i="0" u="none" strike="noStrike" baseline="0" dirty="0" err="1">
                <a:latin typeface="OpenSans"/>
              </a:rPr>
              <a:t>vitae</a:t>
            </a:r>
            <a:r>
              <a:rPr lang="sl-SI" sz="1800" b="0" i="0" u="none" strike="noStrike" baseline="0" dirty="0">
                <a:latin typeface="OpenSans"/>
              </a:rPr>
              <a:t> </a:t>
            </a:r>
            <a:r>
              <a:rPr lang="sl-SI" sz="1800" b="0" i="0" u="none" strike="noStrike" baseline="0" dirty="0" err="1">
                <a:latin typeface="OpenSans"/>
              </a:rPr>
              <a:t>dicta</a:t>
            </a:r>
            <a:r>
              <a:rPr lang="sl-SI" sz="1800" b="0" i="0" u="none" strike="noStrike" baseline="0" dirty="0">
                <a:latin typeface="OpenSans"/>
              </a:rPr>
              <a:t> </a:t>
            </a:r>
            <a:r>
              <a:rPr lang="sl-SI" sz="1800" b="0" i="0" u="none" strike="noStrike" baseline="0" dirty="0" err="1">
                <a:latin typeface="OpenSans"/>
              </a:rPr>
              <a:t>sunt</a:t>
            </a:r>
            <a:r>
              <a:rPr lang="sl-SI" sz="1800" b="0" i="0" u="none" strike="noStrike" baseline="0" dirty="0">
                <a:latin typeface="OpenSans"/>
              </a:rPr>
              <a:t> </a:t>
            </a:r>
            <a:r>
              <a:rPr lang="sl-SI" sz="1800" b="0" i="0" u="none" strike="noStrike" baseline="0" dirty="0" err="1">
                <a:latin typeface="OpenSans"/>
              </a:rPr>
              <a:t>explicabo</a:t>
            </a:r>
            <a:r>
              <a:rPr lang="sl-SI" sz="1800" b="0" i="0" u="none" strike="noStrike" baseline="0" dirty="0">
                <a:latin typeface="OpenSans"/>
              </a:rPr>
              <a:t>. Nemo enim </a:t>
            </a:r>
            <a:r>
              <a:rPr lang="sl-SI" sz="1800" b="0" i="0" u="none" strike="noStrike" baseline="0" dirty="0" err="1">
                <a:latin typeface="OpenSans"/>
              </a:rPr>
              <a:t>ipsam</a:t>
            </a:r>
            <a:r>
              <a:rPr lang="sl-SI" sz="1800" b="0" i="0" u="none" strike="noStrike" baseline="0" dirty="0">
                <a:latin typeface="OpenSans"/>
              </a:rPr>
              <a:t> </a:t>
            </a:r>
            <a:r>
              <a:rPr lang="sl-SI" sz="1800" b="0" i="0" u="none" strike="noStrike" baseline="0" dirty="0" err="1">
                <a:latin typeface="OpenSans"/>
              </a:rPr>
              <a:t>voluptatem</a:t>
            </a:r>
            <a:r>
              <a:rPr lang="sl-SI" sz="1800" b="0" i="0" u="none" strike="noStrike" baseline="0" dirty="0">
                <a:latin typeface="OpenSans"/>
              </a:rPr>
              <a:t> </a:t>
            </a:r>
            <a:r>
              <a:rPr lang="sl-SI" sz="1800" b="0" i="0" u="none" strike="noStrike" baseline="0" dirty="0" err="1">
                <a:latin typeface="OpenSans"/>
              </a:rPr>
              <a:t>quia</a:t>
            </a:r>
            <a:r>
              <a:rPr lang="sl-SI" sz="1800" b="0" i="0" u="none" strike="noStrike" baseline="0" dirty="0">
                <a:latin typeface="OpenSans"/>
              </a:rPr>
              <a:t> </a:t>
            </a:r>
            <a:r>
              <a:rPr lang="sl-SI" sz="1800" b="0" i="0" u="none" strike="noStrike" baseline="0" dirty="0" err="1">
                <a:latin typeface="OpenSans"/>
              </a:rPr>
              <a:t>voluptas</a:t>
            </a:r>
            <a:r>
              <a:rPr lang="sl-SI" sz="1800" b="0" i="0" u="none" strike="noStrike" baseline="0" dirty="0">
                <a:latin typeface="OpenSans"/>
              </a:rPr>
              <a:t> sit </a:t>
            </a:r>
            <a:r>
              <a:rPr lang="sl-SI" sz="1800" b="0" i="0" u="none" strike="noStrike" baseline="0" dirty="0" err="1">
                <a:latin typeface="OpenSans"/>
              </a:rPr>
              <a:t>aspernatur</a:t>
            </a:r>
            <a:r>
              <a:rPr lang="sl-SI" sz="1800" b="0" i="0" u="none" strike="noStrike" baseline="0" dirty="0">
                <a:latin typeface="OpenSans"/>
              </a:rPr>
              <a:t> </a:t>
            </a:r>
            <a:r>
              <a:rPr lang="sl-SI" sz="1800" b="0" i="0" u="none" strike="noStrike" baseline="0" dirty="0" err="1">
                <a:latin typeface="OpenSans"/>
              </a:rPr>
              <a:t>aut</a:t>
            </a:r>
            <a:r>
              <a:rPr lang="sl-SI" sz="1800" b="0" i="0" u="none" strike="noStrike" baseline="0" dirty="0">
                <a:latin typeface="OpenSans"/>
              </a:rPr>
              <a:t> odit </a:t>
            </a:r>
            <a:r>
              <a:rPr lang="sl-SI" sz="1800" b="0" i="0" u="none" strike="noStrike" baseline="0" dirty="0" err="1">
                <a:latin typeface="OpenSans"/>
              </a:rPr>
              <a:t>aut</a:t>
            </a:r>
            <a:r>
              <a:rPr lang="sl-SI" sz="1800" b="0" i="0" u="none" strike="noStrike" baseline="0" dirty="0">
                <a:latin typeface="OpenSans"/>
              </a:rPr>
              <a:t> </a:t>
            </a:r>
            <a:r>
              <a:rPr lang="sl-SI" sz="1800" b="0" i="0" u="none" strike="noStrike" baseline="0" dirty="0" err="1">
                <a:latin typeface="OpenSans"/>
              </a:rPr>
              <a:t>fugit</a:t>
            </a:r>
            <a:r>
              <a:rPr lang="sl-SI" sz="1800" b="0" i="0" u="none" strike="noStrike" baseline="0" dirty="0">
                <a:latin typeface="OpenSans"/>
              </a:rPr>
              <a:t>, </a:t>
            </a:r>
            <a:r>
              <a:rPr lang="sl-SI" sz="1800" b="0" i="0" u="none" strike="noStrike" baseline="0" dirty="0" err="1">
                <a:latin typeface="OpenSans"/>
              </a:rPr>
              <a:t>sed</a:t>
            </a:r>
            <a:r>
              <a:rPr lang="sl-SI" sz="1800" b="0" i="0" u="none" strike="noStrike" baseline="0" dirty="0">
                <a:latin typeface="OpenSans"/>
              </a:rPr>
              <a:t> </a:t>
            </a:r>
            <a:r>
              <a:rPr lang="sl-SI" sz="1800" b="0" i="0" u="none" strike="noStrike" baseline="0" dirty="0" err="1">
                <a:latin typeface="OpenSans"/>
              </a:rPr>
              <a:t>quia</a:t>
            </a:r>
            <a:r>
              <a:rPr lang="sl-SI" sz="1800" b="0" i="0" u="none" strike="noStrike" baseline="0" dirty="0">
                <a:latin typeface="OpenSans"/>
              </a:rPr>
              <a:t> </a:t>
            </a:r>
            <a:r>
              <a:rPr lang="sl-SI" sz="1800" b="0" i="0" u="none" strike="noStrike" baseline="0" dirty="0" err="1">
                <a:latin typeface="OpenSans"/>
              </a:rPr>
              <a:t>consequuntur</a:t>
            </a:r>
            <a:r>
              <a:rPr lang="sl-SI" sz="1800" b="0" i="0" u="none" strike="noStrike" baseline="0" dirty="0">
                <a:latin typeface="OpenSans"/>
              </a:rPr>
              <a:t> </a:t>
            </a:r>
            <a:r>
              <a:rPr lang="sl-SI" sz="1800" b="0" i="0" u="none" strike="noStrike" baseline="0" dirty="0" err="1">
                <a:latin typeface="OpenSans"/>
              </a:rPr>
              <a:t>magni</a:t>
            </a:r>
            <a:r>
              <a:rPr lang="sl-SI" sz="1800" b="0" i="0" u="none" strike="noStrike" baseline="0" dirty="0">
                <a:latin typeface="OpenSans"/>
              </a:rPr>
              <a:t> </a:t>
            </a:r>
            <a:r>
              <a:rPr lang="it-IT" sz="1800" b="0" i="0" u="none" strike="noStrike" baseline="0" dirty="0" err="1">
                <a:latin typeface="OpenSans"/>
              </a:rPr>
              <a:t>dolores</a:t>
            </a:r>
            <a:r>
              <a:rPr lang="it-IT" sz="1800" b="0" i="0" u="none" strike="noStrike" baseline="0" dirty="0">
                <a:latin typeface="OpenSans"/>
              </a:rPr>
              <a:t> </a:t>
            </a:r>
            <a:r>
              <a:rPr lang="it-IT" sz="1800" b="0" i="0" u="none" strike="noStrike" baseline="0" dirty="0" err="1">
                <a:latin typeface="OpenSans"/>
              </a:rPr>
              <a:t>eos</a:t>
            </a:r>
            <a:r>
              <a:rPr lang="it-IT" sz="1800" b="0" i="0" u="none" strike="noStrike" baseline="0" dirty="0">
                <a:latin typeface="OpenSans"/>
              </a:rPr>
              <a:t> qui ratione </a:t>
            </a:r>
            <a:r>
              <a:rPr lang="it-IT" sz="1800" b="0" i="0" u="none" strike="noStrike" baseline="0" dirty="0" err="1">
                <a:latin typeface="OpenSans"/>
              </a:rPr>
              <a:t>voluptatem</a:t>
            </a:r>
            <a:r>
              <a:rPr lang="it-IT" sz="1800" b="0" i="0" u="none" strike="noStrike" baseline="0" dirty="0">
                <a:latin typeface="OpenSans"/>
              </a:rPr>
              <a:t> </a:t>
            </a:r>
            <a:r>
              <a:rPr lang="it-IT" sz="1800" b="0" i="0" u="none" strike="noStrike" baseline="0" dirty="0" err="1">
                <a:latin typeface="OpenSans"/>
              </a:rPr>
              <a:t>sequi</a:t>
            </a:r>
            <a:r>
              <a:rPr lang="it-IT" sz="1800" b="0" i="0" u="none" strike="noStrike" baseline="0" dirty="0">
                <a:latin typeface="OpenSans"/>
              </a:rPr>
              <a:t> </a:t>
            </a:r>
            <a:r>
              <a:rPr lang="it-IT" sz="1800" b="0" i="0" u="none" strike="noStrike" baseline="0" dirty="0" err="1">
                <a:latin typeface="OpenSans"/>
              </a:rPr>
              <a:t>nesciunt</a:t>
            </a:r>
            <a:r>
              <a:rPr lang="it-IT" sz="1800" b="0" i="0" u="none" strike="noStrike" baseline="0" dirty="0">
                <a:latin typeface="OpenSans"/>
              </a:rPr>
              <a:t>.</a:t>
            </a:r>
            <a:endParaRPr lang="sl-SI" sz="1800" b="0" i="0" u="none" strike="noStrike" baseline="0" dirty="0">
              <a:latin typeface="OpenSans"/>
            </a:endParaRPr>
          </a:p>
          <a:p>
            <a:pPr algn="l"/>
            <a:endParaRPr lang="sl-SI" sz="1800" b="0" i="0" u="none" strike="noStrike" baseline="0" dirty="0">
              <a:latin typeface="OpenSans"/>
            </a:endParaRPr>
          </a:p>
        </p:txBody>
      </p:sp>
      <p:sp>
        <p:nvSpPr>
          <p:cNvPr id="3" name="Označba mesta vsebine 2">
            <a:extLst>
              <a:ext uri="{FF2B5EF4-FFF2-40B4-BE49-F238E27FC236}">
                <a16:creationId xmlns:a16="http://schemas.microsoft.com/office/drawing/2014/main" id="{DB3821CC-5539-1903-C8C5-341E0364C453}"/>
              </a:ext>
            </a:extLst>
          </p:cNvPr>
          <p:cNvSpPr txBox="1">
            <a:spLocks/>
          </p:cNvSpPr>
          <p:nvPr userDrawn="1"/>
        </p:nvSpPr>
        <p:spPr>
          <a:xfrm>
            <a:off x="724829" y="5802170"/>
            <a:ext cx="7125630" cy="41259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EU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Strategy</a:t>
            </a: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for</a:t>
            </a: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the</a:t>
            </a: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 Adriatic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and</a:t>
            </a: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Ionian</a:t>
            </a:r>
            <a:r>
              <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rPr>
              <a:t> </a:t>
            </a:r>
            <a:r>
              <a:rPr lang="sl-SI" sz="950" dirty="0" err="1">
                <a:solidFill>
                  <a:srgbClr val="71737B"/>
                </a:solidFill>
                <a:latin typeface="Open Sans" panose="020B0606030504020204" pitchFamily="34" charset="0"/>
                <a:ea typeface="Open Sans" panose="020B0606030504020204" pitchFamily="34" charset="0"/>
                <a:cs typeface="Open Sans" panose="020B0606030504020204" pitchFamily="34" charset="0"/>
              </a:rPr>
              <a:t>Region</a:t>
            </a:r>
            <a:endParaRPr lang="sl-SI" sz="950" dirty="0">
              <a:solidFill>
                <a:srgbClr val="71737B"/>
              </a:solidFill>
              <a:latin typeface="Open Sans" panose="020B0606030504020204" pitchFamily="34" charset="0"/>
              <a:ea typeface="Open Sans" panose="020B0606030504020204" pitchFamily="34" charset="0"/>
              <a:cs typeface="Open Sans" panose="020B0606030504020204" pitchFamily="34" charset="0"/>
            </a:endParaRPr>
          </a:p>
          <a:p>
            <a:pPr marL="0" indent="0">
              <a:lnSpc>
                <a:spcPct val="100000"/>
              </a:lnSpc>
              <a:spcBef>
                <a:spcPts val="0"/>
              </a:spcBef>
              <a:buFont typeface="Arial" panose="020B0604020202020204" pitchFamily="34" charset="0"/>
              <a:buNone/>
            </a:pPr>
            <a:r>
              <a:rPr lang="sl-SI" sz="1050" b="1" dirty="0">
                <a:solidFill>
                  <a:srgbClr val="4E5661"/>
                </a:solidFill>
                <a:latin typeface="Open Sans" panose="020B0606030504020204" pitchFamily="34" charset="0"/>
                <a:ea typeface="Open Sans" panose="020B0606030504020204" pitchFamily="34" charset="0"/>
                <a:cs typeface="Open Sans" panose="020B0606030504020204" pitchFamily="34" charset="0"/>
              </a:rPr>
              <a:t>EUSAIR</a:t>
            </a:r>
            <a:endParaRPr lang="sl-SI" sz="1050" b="1" dirty="0">
              <a:solidFill>
                <a:srgbClr val="4E5661"/>
              </a:solidFill>
            </a:endParaRPr>
          </a:p>
        </p:txBody>
      </p:sp>
      <p:pic>
        <p:nvPicPr>
          <p:cNvPr id="4" name="Grafika 3">
            <a:extLst>
              <a:ext uri="{FF2B5EF4-FFF2-40B4-BE49-F238E27FC236}">
                <a16:creationId xmlns:a16="http://schemas.microsoft.com/office/drawing/2014/main" id="{D48D1D85-BCBA-6278-305E-9308F7E7BBB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055590" y="1605776"/>
            <a:ext cx="2918957" cy="5151862"/>
          </a:xfrm>
          <a:prstGeom prst="rect">
            <a:avLst/>
          </a:prstGeom>
        </p:spPr>
      </p:pic>
    </p:spTree>
    <p:extLst>
      <p:ext uri="{BB962C8B-B14F-4D97-AF65-F5344CB8AC3E}">
        <p14:creationId xmlns:p14="http://schemas.microsoft.com/office/powerpoint/2010/main" val="81000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ostavitev po mer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1D9C172-E837-A7E1-9509-BFA3C271E707}"/>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99FFB302-D44D-6E49-027A-35C22FCF3098}"/>
              </a:ext>
            </a:extLst>
          </p:cNvPr>
          <p:cNvSpPr>
            <a:spLocks noGrp="1"/>
          </p:cNvSpPr>
          <p:nvPr>
            <p:ph type="dt" sz="half" idx="10"/>
          </p:nvPr>
        </p:nvSpPr>
        <p:spPr/>
        <p:txBody>
          <a:bodyPr/>
          <a:lstStyle/>
          <a:p>
            <a:fld id="{4D00A6A4-22AF-439F-B0A2-D5569A28358F}" type="datetimeFigureOut">
              <a:rPr lang="sl-SI" smtClean="0"/>
              <a:t>17. 02. 2026</a:t>
            </a:fld>
            <a:endParaRPr lang="sl-SI"/>
          </a:p>
        </p:txBody>
      </p:sp>
      <p:sp>
        <p:nvSpPr>
          <p:cNvPr id="4" name="Označba mesta noge 3">
            <a:extLst>
              <a:ext uri="{FF2B5EF4-FFF2-40B4-BE49-F238E27FC236}">
                <a16:creationId xmlns:a16="http://schemas.microsoft.com/office/drawing/2014/main" id="{BA0BF6BA-63E0-52A7-0148-E6AFF2603DBF}"/>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2285BDA6-B17C-D26E-CE64-BA256E96508C}"/>
              </a:ext>
            </a:extLst>
          </p:cNvPr>
          <p:cNvSpPr>
            <a:spLocks noGrp="1"/>
          </p:cNvSpPr>
          <p:nvPr>
            <p:ph type="sldNum" sz="quarter" idx="12"/>
          </p:nvPr>
        </p:nvSpPr>
        <p:spPr/>
        <p:txBody>
          <a:bodyPr/>
          <a:lstStyle/>
          <a:p>
            <a:fld id="{9DCCBBF8-17C9-4FF8-A99A-1205D7493451}" type="slidenum">
              <a:rPr lang="sl-SI" smtClean="0"/>
              <a:t>‹#›</a:t>
            </a:fld>
            <a:endParaRPr lang="sl-SI"/>
          </a:p>
        </p:txBody>
      </p:sp>
    </p:spTree>
    <p:extLst>
      <p:ext uri="{BB962C8B-B14F-4D97-AF65-F5344CB8AC3E}">
        <p14:creationId xmlns:p14="http://schemas.microsoft.com/office/powerpoint/2010/main" val="705688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ostavitev po mer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118A4BD-F8B9-5AA2-03D4-36CDD343791D}"/>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B4813FDD-9A7B-4FA5-73E7-41151165F120}"/>
              </a:ext>
            </a:extLst>
          </p:cNvPr>
          <p:cNvSpPr>
            <a:spLocks noGrp="1"/>
          </p:cNvSpPr>
          <p:nvPr>
            <p:ph type="dt" sz="half" idx="10"/>
          </p:nvPr>
        </p:nvSpPr>
        <p:spPr/>
        <p:txBody>
          <a:bodyPr/>
          <a:lstStyle/>
          <a:p>
            <a:fld id="{4D00A6A4-22AF-439F-B0A2-D5569A28358F}" type="datetimeFigureOut">
              <a:rPr lang="sl-SI" smtClean="0"/>
              <a:t>17. 02. 2026</a:t>
            </a:fld>
            <a:endParaRPr lang="sl-SI"/>
          </a:p>
        </p:txBody>
      </p:sp>
      <p:sp>
        <p:nvSpPr>
          <p:cNvPr id="4" name="Označba mesta noge 3">
            <a:extLst>
              <a:ext uri="{FF2B5EF4-FFF2-40B4-BE49-F238E27FC236}">
                <a16:creationId xmlns:a16="http://schemas.microsoft.com/office/drawing/2014/main" id="{2C5A5B92-3EE0-3EEB-898B-35CEE9C2BBFF}"/>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41703EAF-5131-B8E0-32B3-4F35AB33CA01}"/>
              </a:ext>
            </a:extLst>
          </p:cNvPr>
          <p:cNvSpPr>
            <a:spLocks noGrp="1"/>
          </p:cNvSpPr>
          <p:nvPr>
            <p:ph type="sldNum" sz="quarter" idx="12"/>
          </p:nvPr>
        </p:nvSpPr>
        <p:spPr/>
        <p:txBody>
          <a:bodyPr/>
          <a:lstStyle/>
          <a:p>
            <a:fld id="{9DCCBBF8-17C9-4FF8-A99A-1205D7493451}" type="slidenum">
              <a:rPr lang="sl-SI" smtClean="0"/>
              <a:t>‹#›</a:t>
            </a:fld>
            <a:endParaRPr lang="sl-SI"/>
          </a:p>
        </p:txBody>
      </p:sp>
    </p:spTree>
    <p:extLst>
      <p:ext uri="{BB962C8B-B14F-4D97-AF65-F5344CB8AC3E}">
        <p14:creationId xmlns:p14="http://schemas.microsoft.com/office/powerpoint/2010/main" val="1610066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E0BF3F1-92CD-E85D-B317-F39E995A94A4}"/>
              </a:ext>
            </a:extLst>
          </p:cNvPr>
          <p:cNvSpPr>
            <a:spLocks noGrp="1"/>
          </p:cNvSpPr>
          <p:nvPr>
            <p:ph type="title"/>
          </p:nvPr>
        </p:nvSpPr>
        <p:spPr/>
        <p:txBody>
          <a:bodyPr>
            <a:noAutofit/>
          </a:bodyPr>
          <a:lstStyle>
            <a:lvl1pPr>
              <a:defRPr sz="2000"/>
            </a:lvl1pPr>
          </a:lstStyle>
          <a:p>
            <a:r>
              <a:rPr lang="sl-SI" dirty="0"/>
              <a:t>Kliknite, če želite urediti slog naslova matrice</a:t>
            </a:r>
          </a:p>
        </p:txBody>
      </p:sp>
      <p:sp>
        <p:nvSpPr>
          <p:cNvPr id="3" name="Označba mesta datuma 2">
            <a:extLst>
              <a:ext uri="{FF2B5EF4-FFF2-40B4-BE49-F238E27FC236}">
                <a16:creationId xmlns:a16="http://schemas.microsoft.com/office/drawing/2014/main" id="{F7518709-D9BE-A730-313D-AF198D304A14}"/>
              </a:ext>
            </a:extLst>
          </p:cNvPr>
          <p:cNvSpPr>
            <a:spLocks noGrp="1"/>
          </p:cNvSpPr>
          <p:nvPr>
            <p:ph type="dt" sz="half" idx="10"/>
          </p:nvPr>
        </p:nvSpPr>
        <p:spPr/>
        <p:txBody>
          <a:bodyPr/>
          <a:lstStyle/>
          <a:p>
            <a:fld id="{4D00A6A4-22AF-439F-B0A2-D5569A28358F}" type="datetimeFigureOut">
              <a:rPr lang="sl-SI" smtClean="0"/>
              <a:t>17. 02. 2026</a:t>
            </a:fld>
            <a:endParaRPr lang="sl-SI"/>
          </a:p>
        </p:txBody>
      </p:sp>
      <p:sp>
        <p:nvSpPr>
          <p:cNvPr id="4" name="Označba mesta noge 3">
            <a:extLst>
              <a:ext uri="{FF2B5EF4-FFF2-40B4-BE49-F238E27FC236}">
                <a16:creationId xmlns:a16="http://schemas.microsoft.com/office/drawing/2014/main" id="{299A8C35-7533-4F68-5EDE-C4E77848FEBD}"/>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BF002253-B0F0-C165-5698-3D12E296B6AD}"/>
              </a:ext>
            </a:extLst>
          </p:cNvPr>
          <p:cNvSpPr>
            <a:spLocks noGrp="1"/>
          </p:cNvSpPr>
          <p:nvPr>
            <p:ph type="sldNum" sz="quarter" idx="12"/>
          </p:nvPr>
        </p:nvSpPr>
        <p:spPr/>
        <p:txBody>
          <a:bodyPr/>
          <a:lstStyle/>
          <a:p>
            <a:fld id="{9DCCBBF8-17C9-4FF8-A99A-1205D7493451}" type="slidenum">
              <a:rPr lang="sl-SI" smtClean="0"/>
              <a:t>‹#›</a:t>
            </a:fld>
            <a:endParaRPr lang="sl-SI"/>
          </a:p>
        </p:txBody>
      </p:sp>
    </p:spTree>
    <p:extLst>
      <p:ext uri="{BB962C8B-B14F-4D97-AF65-F5344CB8AC3E}">
        <p14:creationId xmlns:p14="http://schemas.microsoft.com/office/powerpoint/2010/main" val="3533434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D386BD2E-AE6E-611A-7F90-CCA2407ACD48}"/>
              </a:ext>
            </a:extLst>
          </p:cNvPr>
          <p:cNvSpPr>
            <a:spLocks noGrp="1"/>
          </p:cNvSpPr>
          <p:nvPr>
            <p:ph type="dt" sz="half" idx="10"/>
          </p:nvPr>
        </p:nvSpPr>
        <p:spPr/>
        <p:txBody>
          <a:bodyPr/>
          <a:lstStyle/>
          <a:p>
            <a:fld id="{4D00A6A4-22AF-439F-B0A2-D5569A28358F}" type="datetimeFigureOut">
              <a:rPr lang="sl-SI" smtClean="0"/>
              <a:t>17. 02. 2026</a:t>
            </a:fld>
            <a:endParaRPr lang="sl-SI"/>
          </a:p>
        </p:txBody>
      </p:sp>
      <p:sp>
        <p:nvSpPr>
          <p:cNvPr id="3" name="Označba mesta noge 2">
            <a:extLst>
              <a:ext uri="{FF2B5EF4-FFF2-40B4-BE49-F238E27FC236}">
                <a16:creationId xmlns:a16="http://schemas.microsoft.com/office/drawing/2014/main" id="{6D0793AE-D591-2E87-11BB-23E3F8AD717A}"/>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82E605A6-6953-B2AB-9E18-A2A0BFB0073E}"/>
              </a:ext>
            </a:extLst>
          </p:cNvPr>
          <p:cNvSpPr>
            <a:spLocks noGrp="1"/>
          </p:cNvSpPr>
          <p:nvPr>
            <p:ph type="sldNum" sz="quarter" idx="12"/>
          </p:nvPr>
        </p:nvSpPr>
        <p:spPr/>
        <p:txBody>
          <a:bodyPr/>
          <a:lstStyle/>
          <a:p>
            <a:fld id="{9DCCBBF8-17C9-4FF8-A99A-1205D7493451}" type="slidenum">
              <a:rPr lang="sl-SI" smtClean="0"/>
              <a:t>‹#›</a:t>
            </a:fld>
            <a:endParaRPr lang="sl-SI"/>
          </a:p>
        </p:txBody>
      </p:sp>
    </p:spTree>
    <p:extLst>
      <p:ext uri="{BB962C8B-B14F-4D97-AF65-F5344CB8AC3E}">
        <p14:creationId xmlns:p14="http://schemas.microsoft.com/office/powerpoint/2010/main" val="856249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AF35C4E-10FE-0E50-D505-1AF24F2D748E}"/>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CB90A992-CC1F-0D8E-EDF1-B223C9EEBB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2D04FBD0-9B30-5404-E24F-EAFAFAEBF8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ED83DCE6-39DA-321D-D87D-9E14E191A313}"/>
              </a:ext>
            </a:extLst>
          </p:cNvPr>
          <p:cNvSpPr>
            <a:spLocks noGrp="1"/>
          </p:cNvSpPr>
          <p:nvPr>
            <p:ph type="dt" sz="half" idx="10"/>
          </p:nvPr>
        </p:nvSpPr>
        <p:spPr/>
        <p:txBody>
          <a:bodyPr/>
          <a:lstStyle/>
          <a:p>
            <a:fld id="{4D00A6A4-22AF-439F-B0A2-D5569A28358F}" type="datetimeFigureOut">
              <a:rPr lang="sl-SI" smtClean="0"/>
              <a:t>17. 02. 2026</a:t>
            </a:fld>
            <a:endParaRPr lang="sl-SI"/>
          </a:p>
        </p:txBody>
      </p:sp>
      <p:sp>
        <p:nvSpPr>
          <p:cNvPr id="6" name="Označba mesta noge 5">
            <a:extLst>
              <a:ext uri="{FF2B5EF4-FFF2-40B4-BE49-F238E27FC236}">
                <a16:creationId xmlns:a16="http://schemas.microsoft.com/office/drawing/2014/main" id="{549C0541-696D-C8E1-DD81-70CE3B80FBC4}"/>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BDFC26E0-A8C2-8CF0-553E-3B9D5E723A0B}"/>
              </a:ext>
            </a:extLst>
          </p:cNvPr>
          <p:cNvSpPr>
            <a:spLocks noGrp="1"/>
          </p:cNvSpPr>
          <p:nvPr>
            <p:ph type="sldNum" sz="quarter" idx="12"/>
          </p:nvPr>
        </p:nvSpPr>
        <p:spPr/>
        <p:txBody>
          <a:bodyPr/>
          <a:lstStyle/>
          <a:p>
            <a:fld id="{9DCCBBF8-17C9-4FF8-A99A-1205D7493451}" type="slidenum">
              <a:rPr lang="sl-SI" smtClean="0"/>
              <a:t>‹#›</a:t>
            </a:fld>
            <a:endParaRPr lang="sl-SI"/>
          </a:p>
        </p:txBody>
      </p:sp>
    </p:spTree>
    <p:extLst>
      <p:ext uri="{BB962C8B-B14F-4D97-AF65-F5344CB8AC3E}">
        <p14:creationId xmlns:p14="http://schemas.microsoft.com/office/powerpoint/2010/main" val="2804362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09E2A480-EF67-7323-9E21-3EBB07DF2F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3B334BF1-73E6-D6F3-1D05-D70F501857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dirty="0"/>
              <a:t>Kliknite za urejanje slogov besedila matrice</a:t>
            </a:r>
          </a:p>
          <a:p>
            <a:pPr lvl="1"/>
            <a:r>
              <a:rPr lang="sl-SI" dirty="0"/>
              <a:t>Druga raven</a:t>
            </a:r>
          </a:p>
          <a:p>
            <a:pPr lvl="2"/>
            <a:r>
              <a:rPr lang="sl-SI" dirty="0"/>
              <a:t>Tretja raven</a:t>
            </a:r>
          </a:p>
          <a:p>
            <a:pPr lvl="3"/>
            <a:r>
              <a:rPr lang="sl-SI" dirty="0"/>
              <a:t>Četrta raven</a:t>
            </a:r>
          </a:p>
          <a:p>
            <a:pPr lvl="4"/>
            <a:r>
              <a:rPr lang="sl-SI" dirty="0"/>
              <a:t>Peta raven</a:t>
            </a:r>
          </a:p>
        </p:txBody>
      </p:sp>
      <p:sp>
        <p:nvSpPr>
          <p:cNvPr id="4" name="Označba mesta datuma 3">
            <a:extLst>
              <a:ext uri="{FF2B5EF4-FFF2-40B4-BE49-F238E27FC236}">
                <a16:creationId xmlns:a16="http://schemas.microsoft.com/office/drawing/2014/main" id="{C01C8F26-0DB0-1F05-7D52-054A58EE45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00A6A4-22AF-439F-B0A2-D5569A28358F}" type="datetimeFigureOut">
              <a:rPr lang="sl-SI" smtClean="0"/>
              <a:t>17. 02. 2026</a:t>
            </a:fld>
            <a:endParaRPr lang="sl-SI"/>
          </a:p>
        </p:txBody>
      </p:sp>
      <p:sp>
        <p:nvSpPr>
          <p:cNvPr id="5" name="Označba mesta noge 4">
            <a:extLst>
              <a:ext uri="{FF2B5EF4-FFF2-40B4-BE49-F238E27FC236}">
                <a16:creationId xmlns:a16="http://schemas.microsoft.com/office/drawing/2014/main" id="{72C67351-860E-A111-1FFF-5AD2F5FE01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a:extLst>
              <a:ext uri="{FF2B5EF4-FFF2-40B4-BE49-F238E27FC236}">
                <a16:creationId xmlns:a16="http://schemas.microsoft.com/office/drawing/2014/main" id="{954390F4-B6FD-77E5-1AB8-789BDA2016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CCBBF8-17C9-4FF8-A99A-1205D7493451}" type="slidenum">
              <a:rPr lang="sl-SI" smtClean="0"/>
              <a:t>‹#›</a:t>
            </a:fld>
            <a:endParaRPr lang="sl-SI"/>
          </a:p>
        </p:txBody>
      </p:sp>
    </p:spTree>
    <p:extLst>
      <p:ext uri="{BB962C8B-B14F-4D97-AF65-F5344CB8AC3E}">
        <p14:creationId xmlns:p14="http://schemas.microsoft.com/office/powerpoint/2010/main" val="1318239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62" r:id="rId4"/>
    <p:sldLayoutId id="2147483661" r:id="rId5"/>
    <p:sldLayoutId id="2147483660"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EB8BCA9C-7974-F44A-4801-169BC9D6B3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C03EE427-B5BB-6507-930A-8489338E94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4CE9B18A-2218-5239-0B49-EE464C9686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0D6402-366D-4748-A9B7-AD6D91F4DF2F}" type="datetimeFigureOut">
              <a:rPr lang="sl-SI" smtClean="0"/>
              <a:t>17. 02. 2026</a:t>
            </a:fld>
            <a:endParaRPr lang="sl-SI"/>
          </a:p>
        </p:txBody>
      </p:sp>
      <p:sp>
        <p:nvSpPr>
          <p:cNvPr id="5" name="Označba mesta noge 4">
            <a:extLst>
              <a:ext uri="{FF2B5EF4-FFF2-40B4-BE49-F238E27FC236}">
                <a16:creationId xmlns:a16="http://schemas.microsoft.com/office/drawing/2014/main" id="{D2A0AB47-1724-CAE5-12D1-0F03359306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a:extLst>
              <a:ext uri="{FF2B5EF4-FFF2-40B4-BE49-F238E27FC236}">
                <a16:creationId xmlns:a16="http://schemas.microsoft.com/office/drawing/2014/main" id="{098BFDCD-CCE7-28AA-042E-4AD5B7D680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987571-893A-408B-ABC0-37D994EB2A14}" type="slidenum">
              <a:rPr lang="sl-SI" smtClean="0"/>
              <a:t>‹#›</a:t>
            </a:fld>
            <a:endParaRPr lang="sl-SI"/>
          </a:p>
        </p:txBody>
      </p:sp>
    </p:spTree>
    <p:extLst>
      <p:ext uri="{BB962C8B-B14F-4D97-AF65-F5344CB8AC3E}">
        <p14:creationId xmlns:p14="http://schemas.microsoft.com/office/powerpoint/2010/main" val="1640750334"/>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besedila 1">
            <a:extLst>
              <a:ext uri="{FF2B5EF4-FFF2-40B4-BE49-F238E27FC236}">
                <a16:creationId xmlns:a16="http://schemas.microsoft.com/office/drawing/2014/main" id="{4016FC5B-2021-98A5-4E8E-38B2FE923CD3}"/>
              </a:ext>
            </a:extLst>
          </p:cNvPr>
          <p:cNvSpPr>
            <a:spLocks noGrp="1"/>
          </p:cNvSpPr>
          <p:nvPr>
            <p:ph type="body" sz="quarter" idx="13"/>
          </p:nvPr>
        </p:nvSpPr>
        <p:spPr>
          <a:xfrm>
            <a:off x="984504" y="2288758"/>
            <a:ext cx="10222992" cy="619125"/>
          </a:xfrm>
        </p:spPr>
        <p:txBody>
          <a:bodyPr/>
          <a:lstStyle/>
          <a:p>
            <a:r>
              <a:rPr lang="sl-SI" sz="4000" i="1" dirty="0" err="1"/>
              <a:t>Item</a:t>
            </a:r>
            <a:r>
              <a:rPr lang="sl-SI" sz="4000" i="1" dirty="0"/>
              <a:t> 6: </a:t>
            </a:r>
            <a:r>
              <a:rPr lang="en-US" sz="4000" i="1" dirty="0"/>
              <a:t>EUSAIR Presidency order after 2027/2028</a:t>
            </a:r>
            <a:endParaRPr lang="sl-SI" sz="4000" i="1" dirty="0"/>
          </a:p>
        </p:txBody>
      </p:sp>
      <p:sp>
        <p:nvSpPr>
          <p:cNvPr id="3" name="Označba mesta besedila 2">
            <a:extLst>
              <a:ext uri="{FF2B5EF4-FFF2-40B4-BE49-F238E27FC236}">
                <a16:creationId xmlns:a16="http://schemas.microsoft.com/office/drawing/2014/main" id="{BA4A8778-68DF-D653-6B6F-B661AD78E456}"/>
              </a:ext>
            </a:extLst>
          </p:cNvPr>
          <p:cNvSpPr>
            <a:spLocks noGrp="1"/>
          </p:cNvSpPr>
          <p:nvPr>
            <p:ph type="body" sz="quarter" idx="14"/>
          </p:nvPr>
        </p:nvSpPr>
        <p:spPr>
          <a:xfrm>
            <a:off x="4327174" y="3636035"/>
            <a:ext cx="3749675" cy="450069"/>
          </a:xfrm>
        </p:spPr>
        <p:txBody>
          <a:bodyPr>
            <a:normAutofit fontScale="92500"/>
          </a:bodyPr>
          <a:lstStyle/>
          <a:p>
            <a:r>
              <a:rPr lang="sl-SI" dirty="0"/>
              <a:t>26th </a:t>
            </a:r>
            <a:r>
              <a:rPr lang="sl-SI" dirty="0" err="1"/>
              <a:t>Governing</a:t>
            </a:r>
            <a:r>
              <a:rPr lang="sl-SI" dirty="0"/>
              <a:t> </a:t>
            </a:r>
            <a:r>
              <a:rPr lang="sl-SI" dirty="0" err="1"/>
              <a:t>Board</a:t>
            </a:r>
            <a:r>
              <a:rPr lang="sl-SI" dirty="0"/>
              <a:t> meeting</a:t>
            </a:r>
          </a:p>
        </p:txBody>
      </p:sp>
      <p:sp>
        <p:nvSpPr>
          <p:cNvPr id="4" name="Označba mesta besedila 3">
            <a:extLst>
              <a:ext uri="{FF2B5EF4-FFF2-40B4-BE49-F238E27FC236}">
                <a16:creationId xmlns:a16="http://schemas.microsoft.com/office/drawing/2014/main" id="{06D4DA30-4ECB-3C48-6CE5-BEE5E14C1F52}"/>
              </a:ext>
            </a:extLst>
          </p:cNvPr>
          <p:cNvSpPr>
            <a:spLocks noGrp="1"/>
          </p:cNvSpPr>
          <p:nvPr>
            <p:ph type="body" sz="quarter" idx="15"/>
          </p:nvPr>
        </p:nvSpPr>
        <p:spPr>
          <a:xfrm>
            <a:off x="5089175" y="4305560"/>
            <a:ext cx="2225675" cy="330200"/>
          </a:xfrm>
        </p:spPr>
        <p:txBody>
          <a:bodyPr>
            <a:normAutofit fontScale="92500"/>
          </a:bodyPr>
          <a:lstStyle/>
          <a:p>
            <a:r>
              <a:rPr lang="sl-SI" dirty="0"/>
              <a:t>Ohrid, 4-5 </a:t>
            </a:r>
            <a:r>
              <a:rPr lang="sl-SI" dirty="0" err="1"/>
              <a:t>March</a:t>
            </a:r>
            <a:r>
              <a:rPr lang="sl-SI" dirty="0"/>
              <a:t> 2026</a:t>
            </a:r>
          </a:p>
        </p:txBody>
      </p:sp>
    </p:spTree>
    <p:extLst>
      <p:ext uri="{BB962C8B-B14F-4D97-AF65-F5344CB8AC3E}">
        <p14:creationId xmlns:p14="http://schemas.microsoft.com/office/powerpoint/2010/main" val="1852495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D3D2AC7-C521-E665-66BA-92FD3194AA73}"/>
              </a:ext>
            </a:extLst>
          </p:cNvPr>
          <p:cNvSpPr>
            <a:spLocks noGrp="1"/>
          </p:cNvSpPr>
          <p:nvPr>
            <p:ph type="title"/>
          </p:nvPr>
        </p:nvSpPr>
        <p:spPr>
          <a:xfrm>
            <a:off x="837472" y="913135"/>
            <a:ext cx="10515600" cy="484185"/>
          </a:xfrm>
        </p:spPr>
        <p:txBody>
          <a:bodyPr/>
          <a:lstStyle/>
          <a:p>
            <a:r>
              <a:rPr lang="en-US" sz="2800" dirty="0"/>
              <a:t>Proposal for EUSAIR Presidency order after 2027/2028</a:t>
            </a:r>
            <a:endParaRPr lang="sl-SI" sz="2800" dirty="0"/>
          </a:p>
        </p:txBody>
      </p:sp>
      <p:sp>
        <p:nvSpPr>
          <p:cNvPr id="4" name="Označba mesta besedila 3">
            <a:extLst>
              <a:ext uri="{FF2B5EF4-FFF2-40B4-BE49-F238E27FC236}">
                <a16:creationId xmlns:a16="http://schemas.microsoft.com/office/drawing/2014/main" id="{A8341B6D-F22A-BAF2-0A97-A27F0CB9B9A4}"/>
              </a:ext>
            </a:extLst>
          </p:cNvPr>
          <p:cNvSpPr>
            <a:spLocks noGrp="1"/>
          </p:cNvSpPr>
          <p:nvPr>
            <p:ph type="body" sz="quarter" idx="14"/>
          </p:nvPr>
        </p:nvSpPr>
        <p:spPr>
          <a:xfrm>
            <a:off x="739775" y="1700784"/>
            <a:ext cx="10514872" cy="3928836"/>
          </a:xfrm>
        </p:spPr>
        <p:txBody>
          <a:bodyPr>
            <a:normAutofit lnSpcReduction="10000"/>
          </a:bodyPr>
          <a:lstStyle/>
          <a:p>
            <a:pPr marL="263525" marR="0" lvl="1" indent="-263525" algn="l" defTabSz="914400" rtl="0" eaLnBrk="1" fontAlgn="auto" latinLnBrk="0" hangingPunct="1">
              <a:lnSpc>
                <a:spcPct val="100000"/>
              </a:lnSpc>
              <a:spcBef>
                <a:spcPts val="0"/>
              </a:spcBef>
              <a:spcAft>
                <a:spcPts val="0"/>
              </a:spcAft>
              <a:buClr>
                <a:srgbClr val="80A9A1"/>
              </a:buClr>
              <a:buSzTx/>
              <a:buFont typeface="Wingdings 3" panose="05040102010807070707" pitchFamily="18" charset="2"/>
              <a:buChar char=""/>
              <a:tabLst/>
              <a:defRPr/>
            </a:pPr>
            <a:r>
              <a:rPr kumimoji="0" lang="sl-SI"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According to </a:t>
            </a:r>
            <a:r>
              <a:rPr kumimoji="0" lang="sl-SI" sz="1600" b="0" i="0" u="none" strike="noStrike" kern="1200" cap="none" spc="0" normalizeH="0" baseline="0" noProof="0" dirty="0" err="1">
                <a:ln>
                  <a:noFill/>
                </a:ln>
                <a:solidFill>
                  <a:srgbClr val="000000"/>
                </a:solidFill>
                <a:effectLst/>
                <a:uLnTx/>
                <a:uFillTx/>
                <a:latin typeface="Avenir Next LT Pro" panose="020B0504020202020204" pitchFamily="34" charset="-18"/>
                <a:ea typeface="+mn-ea"/>
                <a:cs typeface="+mn-cs"/>
              </a:rPr>
              <a:t>the</a:t>
            </a:r>
            <a:r>
              <a:rPr kumimoji="0" lang="sl-SI"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 </a:t>
            </a:r>
            <a:r>
              <a:rPr kumimoji="0" lang="sl-SI" sz="1600" b="0" i="0" u="none" strike="noStrike" kern="1200" cap="none" spc="0" normalizeH="0" baseline="0" noProof="0" dirty="0" err="1">
                <a:ln>
                  <a:noFill/>
                </a:ln>
                <a:solidFill>
                  <a:srgbClr val="000000"/>
                </a:solidFill>
                <a:effectLst/>
                <a:uLnTx/>
                <a:uFillTx/>
                <a:latin typeface="Avenir Next LT Pro" panose="020B0504020202020204" pitchFamily="34" charset="-18"/>
                <a:ea typeface="+mn-ea"/>
                <a:cs typeface="+mn-cs"/>
              </a:rPr>
              <a:t>Governance</a:t>
            </a:r>
            <a:r>
              <a:rPr kumimoji="0" lang="sl-SI"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 </a:t>
            </a:r>
            <a:r>
              <a:rPr kumimoji="0" lang="sl-SI" sz="1600" b="0" i="0" u="none" strike="noStrike" kern="1200" cap="none" spc="0" normalizeH="0" baseline="0" noProof="0" dirty="0" err="1">
                <a:ln>
                  <a:noFill/>
                </a:ln>
                <a:solidFill>
                  <a:srgbClr val="000000"/>
                </a:solidFill>
                <a:effectLst/>
                <a:uLnTx/>
                <a:uFillTx/>
                <a:latin typeface="Avenir Next LT Pro" panose="020B0504020202020204" pitchFamily="34" charset="-18"/>
                <a:ea typeface="+mn-ea"/>
                <a:cs typeface="+mn-cs"/>
              </a:rPr>
              <a:t>Architecture</a:t>
            </a:r>
            <a:r>
              <a:rPr kumimoji="0" lang="sl-SI"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 </a:t>
            </a:r>
            <a:r>
              <a:rPr kumimoji="0" lang="sl-SI" sz="1600" b="0" i="0" u="none" strike="noStrike" kern="1200" cap="none" spc="0" normalizeH="0" baseline="0" noProof="0" dirty="0" err="1">
                <a:ln>
                  <a:noFill/>
                </a:ln>
                <a:solidFill>
                  <a:srgbClr val="000000"/>
                </a:solidFill>
                <a:effectLst/>
                <a:uLnTx/>
                <a:uFillTx/>
                <a:latin typeface="Avenir Next LT Pro" panose="020B0504020202020204" pitchFamily="34" charset="-18"/>
                <a:ea typeface="+mn-ea"/>
                <a:cs typeface="+mn-cs"/>
              </a:rPr>
              <a:t>Paper</a:t>
            </a:r>
            <a:r>
              <a:rPr kumimoji="0" lang="sl-SI"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 t</a:t>
            </a:r>
            <a:r>
              <a:rPr kumimoji="0" lang="en-US"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he Presidency order until 2028 is the following: 2025/2026 North Macedonia, 2026/2027 Italy and 2027/2028 Montenegro. As defined in the Governance Architecture Paper, in 2026 the Governing Board has to agree on the presidencies order for the years after 2027/2028. </a:t>
            </a:r>
          </a:p>
          <a:p>
            <a:pPr marL="263525" marR="0" lvl="1" indent="-263525" algn="l" defTabSz="914400" rtl="0" eaLnBrk="1" fontAlgn="auto" latinLnBrk="0" hangingPunct="1">
              <a:lnSpc>
                <a:spcPct val="100000"/>
              </a:lnSpc>
              <a:spcBef>
                <a:spcPts val="0"/>
              </a:spcBef>
              <a:spcAft>
                <a:spcPts val="0"/>
              </a:spcAft>
              <a:buClr>
                <a:srgbClr val="80A9A1"/>
              </a:buClr>
              <a:buSzTx/>
              <a:buFont typeface="Wingdings 3" panose="05040102010807070707" pitchFamily="18" charset="2"/>
              <a:buChar char=""/>
              <a:tabLst/>
              <a:defRPr/>
            </a:pPr>
            <a:endParaRPr kumimoji="0" lang="en-US"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endParaRPr>
          </a:p>
          <a:p>
            <a:pPr marL="263525" marR="0" lvl="1" indent="-263525" algn="l" defTabSz="914400" rtl="0" eaLnBrk="1" fontAlgn="auto" latinLnBrk="0" hangingPunct="1">
              <a:lnSpc>
                <a:spcPct val="100000"/>
              </a:lnSpc>
              <a:spcBef>
                <a:spcPts val="0"/>
              </a:spcBef>
              <a:spcAft>
                <a:spcPts val="0"/>
              </a:spcAft>
              <a:buClr>
                <a:srgbClr val="80A9A1"/>
              </a:buClr>
              <a:buSzTx/>
              <a:buFont typeface="Wingdings 3" panose="05040102010807070707" pitchFamily="18" charset="2"/>
              <a:buChar char=""/>
              <a:tabLst/>
              <a:defRPr/>
            </a:pPr>
            <a:r>
              <a:rPr kumimoji="0" lang="en-US"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The proposed order follows the principle </a:t>
            </a:r>
            <a:r>
              <a:rPr kumimoji="0" lang="sl-SI" sz="1600" b="0" i="0" u="none" strike="noStrike" kern="1200" cap="none" spc="0" normalizeH="0" baseline="0" noProof="0" dirty="0" err="1">
                <a:ln>
                  <a:noFill/>
                </a:ln>
                <a:solidFill>
                  <a:srgbClr val="000000"/>
                </a:solidFill>
                <a:effectLst/>
                <a:uLnTx/>
                <a:uFillTx/>
                <a:latin typeface="Avenir Next LT Pro" panose="020B0504020202020204" pitchFamily="34" charset="-18"/>
                <a:ea typeface="+mn-ea"/>
                <a:cs typeface="+mn-cs"/>
              </a:rPr>
              <a:t>defined</a:t>
            </a:r>
            <a:r>
              <a:rPr kumimoji="0" lang="sl-SI"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 in </a:t>
            </a:r>
            <a:r>
              <a:rPr kumimoji="0" lang="sl-SI" sz="1600" b="0" i="0" u="none" strike="noStrike" kern="1200" cap="none" spc="0" normalizeH="0" baseline="0" noProof="0" dirty="0" err="1">
                <a:ln>
                  <a:noFill/>
                </a:ln>
                <a:solidFill>
                  <a:srgbClr val="000000"/>
                </a:solidFill>
                <a:effectLst/>
                <a:uLnTx/>
                <a:uFillTx/>
                <a:latin typeface="Avenir Next LT Pro" panose="020B0504020202020204" pitchFamily="34" charset="-18"/>
                <a:ea typeface="+mn-ea"/>
                <a:cs typeface="+mn-cs"/>
              </a:rPr>
              <a:t>the</a:t>
            </a:r>
            <a:r>
              <a:rPr kumimoji="0" lang="sl-SI"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 </a:t>
            </a:r>
            <a:r>
              <a:rPr kumimoji="0" lang="sl-SI" sz="1600" b="0" i="0" u="none" strike="noStrike" kern="1200" cap="none" spc="0" normalizeH="0" baseline="0" noProof="0" dirty="0" err="1">
                <a:ln>
                  <a:noFill/>
                </a:ln>
                <a:solidFill>
                  <a:srgbClr val="000000"/>
                </a:solidFill>
                <a:effectLst/>
                <a:uLnTx/>
                <a:uFillTx/>
                <a:latin typeface="Avenir Next LT Pro" panose="020B0504020202020204" pitchFamily="34" charset="-18"/>
                <a:ea typeface="+mn-ea"/>
                <a:cs typeface="+mn-cs"/>
              </a:rPr>
              <a:t>Governance</a:t>
            </a:r>
            <a:r>
              <a:rPr kumimoji="0" lang="sl-SI"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 </a:t>
            </a:r>
            <a:r>
              <a:rPr kumimoji="0" lang="sl-SI" sz="1600" b="0" i="0" u="none" strike="noStrike" kern="1200" cap="none" spc="0" normalizeH="0" baseline="0" noProof="0" dirty="0" err="1">
                <a:ln>
                  <a:noFill/>
                </a:ln>
                <a:solidFill>
                  <a:srgbClr val="000000"/>
                </a:solidFill>
                <a:effectLst/>
                <a:uLnTx/>
                <a:uFillTx/>
                <a:latin typeface="Avenir Next LT Pro" panose="020B0504020202020204" pitchFamily="34" charset="-18"/>
                <a:ea typeface="+mn-ea"/>
                <a:cs typeface="+mn-cs"/>
              </a:rPr>
              <a:t>Architecture</a:t>
            </a:r>
            <a:r>
              <a:rPr kumimoji="0" lang="sl-SI"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 </a:t>
            </a:r>
            <a:r>
              <a:rPr kumimoji="0" lang="sl-SI" sz="1600" b="0" i="0" u="none" strike="noStrike" kern="1200" cap="none" spc="0" normalizeH="0" baseline="0" noProof="0" dirty="0" err="1">
                <a:ln>
                  <a:noFill/>
                </a:ln>
                <a:solidFill>
                  <a:srgbClr val="000000"/>
                </a:solidFill>
                <a:effectLst/>
                <a:uLnTx/>
                <a:uFillTx/>
                <a:latin typeface="Avenir Next LT Pro" panose="020B0504020202020204" pitchFamily="34" charset="-18"/>
                <a:ea typeface="+mn-ea"/>
                <a:cs typeface="+mn-cs"/>
              </a:rPr>
              <a:t>Paper</a:t>
            </a:r>
            <a:r>
              <a:rPr kumimoji="0" lang="sl-SI"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 </a:t>
            </a:r>
            <a:r>
              <a:rPr kumimoji="0" lang="en-US"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of alternating between EU member state and EU candidate country, to grant the presence of both EU and EU candidate countries within the EUSAIR TRIO Presidency, while also respecting alphabetical order. San Marino is included in the sequence as if it were an EU member </a:t>
            </a:r>
            <a:r>
              <a:rPr kumimoji="0" lang="sl-SI" sz="1600" b="0" i="0" u="none" strike="noStrike" kern="1200" cap="none" spc="0" normalizeH="0" baseline="0" noProof="0" dirty="0" err="1">
                <a:ln>
                  <a:noFill/>
                </a:ln>
                <a:solidFill>
                  <a:srgbClr val="000000"/>
                </a:solidFill>
                <a:effectLst/>
                <a:uLnTx/>
                <a:uFillTx/>
                <a:latin typeface="Avenir Next LT Pro" panose="020B0504020202020204" pitchFamily="34" charset="-18"/>
                <a:ea typeface="+mn-ea"/>
                <a:cs typeface="+mn-cs"/>
              </a:rPr>
              <a:t>state</a:t>
            </a:r>
            <a:r>
              <a:rPr kumimoji="0" lang="en-US"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 in order to maintain</a:t>
            </a:r>
            <a:r>
              <a:rPr kumimoji="0" lang="sl-SI"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 balance</a:t>
            </a:r>
            <a:r>
              <a:rPr kumimoji="0" lang="en-US"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a:t>
            </a:r>
          </a:p>
          <a:p>
            <a:pPr marL="263525" marR="0" lvl="1" indent="-263525" algn="l" defTabSz="914400" rtl="0" eaLnBrk="1" fontAlgn="auto" latinLnBrk="0" hangingPunct="1">
              <a:lnSpc>
                <a:spcPct val="100000"/>
              </a:lnSpc>
              <a:spcBef>
                <a:spcPts val="0"/>
              </a:spcBef>
              <a:spcAft>
                <a:spcPts val="0"/>
              </a:spcAft>
              <a:buClr>
                <a:srgbClr val="80A9A1"/>
              </a:buClr>
              <a:buSzTx/>
              <a:buFont typeface="Wingdings 3" panose="05040102010807070707" pitchFamily="18" charset="2"/>
              <a:buChar char=""/>
              <a:tabLst/>
              <a:defRPr/>
            </a:pPr>
            <a:endParaRPr kumimoji="0" lang="sl-SI"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endParaRPr>
          </a:p>
          <a:p>
            <a:pPr marL="263525" marR="0" lvl="1" indent="-263525" algn="l" defTabSz="914400" rtl="0" eaLnBrk="1" fontAlgn="auto" latinLnBrk="0" hangingPunct="1">
              <a:lnSpc>
                <a:spcPct val="100000"/>
              </a:lnSpc>
              <a:spcBef>
                <a:spcPts val="0"/>
              </a:spcBef>
              <a:spcAft>
                <a:spcPts val="0"/>
              </a:spcAft>
              <a:buClr>
                <a:srgbClr val="80A9A1"/>
              </a:buClr>
              <a:buSzTx/>
              <a:buFont typeface="Wingdings 3" panose="05040102010807070707" pitchFamily="18" charset="2"/>
              <a:buChar char=""/>
              <a:tabLst/>
              <a:defRPr/>
            </a:pPr>
            <a:r>
              <a:rPr kumimoji="0" lang="en-US"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2028/2029: S</a:t>
            </a:r>
            <a:r>
              <a:rPr kumimoji="0" lang="sl-SI" sz="1600" b="0" i="0" u="none" strike="noStrike" kern="1200" cap="none" spc="0" normalizeH="0" baseline="0" noProof="0" dirty="0" err="1">
                <a:ln>
                  <a:noFill/>
                </a:ln>
                <a:solidFill>
                  <a:srgbClr val="000000"/>
                </a:solidFill>
                <a:effectLst/>
                <a:uLnTx/>
                <a:uFillTx/>
                <a:latin typeface="Avenir Next LT Pro" panose="020B0504020202020204" pitchFamily="34" charset="-18"/>
                <a:ea typeface="+mn-ea"/>
                <a:cs typeface="+mn-cs"/>
              </a:rPr>
              <a:t>lovenia</a:t>
            </a:r>
            <a:endParaRPr kumimoji="0" lang="en-US"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endParaRPr>
          </a:p>
          <a:p>
            <a:pPr marL="263525" marR="0" lvl="1" indent="-263525" algn="l" defTabSz="914400" rtl="0" eaLnBrk="1" fontAlgn="auto" latinLnBrk="0" hangingPunct="1">
              <a:lnSpc>
                <a:spcPct val="100000"/>
              </a:lnSpc>
              <a:spcBef>
                <a:spcPts val="0"/>
              </a:spcBef>
              <a:spcAft>
                <a:spcPts val="0"/>
              </a:spcAft>
              <a:buClr>
                <a:srgbClr val="80A9A1"/>
              </a:buClr>
              <a:buSzTx/>
              <a:buFont typeface="Wingdings 3" panose="05040102010807070707" pitchFamily="18" charset="2"/>
              <a:buChar char=""/>
              <a:tabLst/>
              <a:defRPr/>
            </a:pPr>
            <a:r>
              <a:rPr kumimoji="0" lang="en-US"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2029/2030: Serbia</a:t>
            </a:r>
          </a:p>
          <a:p>
            <a:pPr marL="263525" marR="0" lvl="1" indent="-263525" algn="l" defTabSz="914400" rtl="0" eaLnBrk="1" fontAlgn="auto" latinLnBrk="0" hangingPunct="1">
              <a:lnSpc>
                <a:spcPct val="100000"/>
              </a:lnSpc>
              <a:spcBef>
                <a:spcPts val="0"/>
              </a:spcBef>
              <a:spcAft>
                <a:spcPts val="0"/>
              </a:spcAft>
              <a:buClr>
                <a:srgbClr val="80A9A1"/>
              </a:buClr>
              <a:buSzTx/>
              <a:buFont typeface="Wingdings 3" panose="05040102010807070707" pitchFamily="18" charset="2"/>
              <a:buChar char=""/>
              <a:tabLst/>
              <a:defRPr/>
            </a:pPr>
            <a:r>
              <a:rPr kumimoji="0" lang="en-US"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2030/2031: S</a:t>
            </a:r>
            <a:r>
              <a:rPr kumimoji="0" lang="sl-SI" sz="1600" b="0" i="0" u="none" strike="noStrike" kern="1200" cap="none" spc="0" normalizeH="0" baseline="0" noProof="0" dirty="0" err="1">
                <a:ln>
                  <a:noFill/>
                </a:ln>
                <a:solidFill>
                  <a:srgbClr val="000000"/>
                </a:solidFill>
                <a:effectLst/>
                <a:uLnTx/>
                <a:uFillTx/>
                <a:latin typeface="Avenir Next LT Pro" panose="020B0504020202020204" pitchFamily="34" charset="-18"/>
                <a:ea typeface="+mn-ea"/>
                <a:cs typeface="+mn-cs"/>
              </a:rPr>
              <a:t>an</a:t>
            </a:r>
            <a:r>
              <a:rPr kumimoji="0" lang="sl-SI"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 Marino</a:t>
            </a:r>
            <a:endParaRPr kumimoji="0" lang="en-US"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endParaRPr>
          </a:p>
          <a:p>
            <a:pPr marL="263525" marR="0" lvl="1" indent="-263525" algn="l" defTabSz="914400" rtl="0" eaLnBrk="1" fontAlgn="auto" latinLnBrk="0" hangingPunct="1">
              <a:lnSpc>
                <a:spcPct val="100000"/>
              </a:lnSpc>
              <a:spcBef>
                <a:spcPts val="0"/>
              </a:spcBef>
              <a:spcAft>
                <a:spcPts val="0"/>
              </a:spcAft>
              <a:buClr>
                <a:srgbClr val="80A9A1"/>
              </a:buClr>
              <a:buSzTx/>
              <a:buFont typeface="Wingdings 3" panose="05040102010807070707" pitchFamily="18" charset="2"/>
              <a:buChar char=""/>
              <a:tabLst/>
              <a:defRPr/>
            </a:pPr>
            <a:r>
              <a:rPr kumimoji="0" lang="en-US"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2031/2032: Albania</a:t>
            </a:r>
          </a:p>
          <a:p>
            <a:pPr marL="263525" marR="0" lvl="1" indent="-263525" algn="l" defTabSz="914400" rtl="0" eaLnBrk="1" fontAlgn="auto" latinLnBrk="0" hangingPunct="1">
              <a:lnSpc>
                <a:spcPct val="100000"/>
              </a:lnSpc>
              <a:spcBef>
                <a:spcPts val="0"/>
              </a:spcBef>
              <a:spcAft>
                <a:spcPts val="0"/>
              </a:spcAft>
              <a:buClr>
                <a:srgbClr val="80A9A1"/>
              </a:buClr>
              <a:buSzTx/>
              <a:buFont typeface="Wingdings 3" panose="05040102010807070707" pitchFamily="18" charset="2"/>
              <a:buChar char=""/>
              <a:tabLst/>
              <a:defRPr/>
            </a:pPr>
            <a:r>
              <a:rPr kumimoji="0" lang="en-US"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2032/2033: Croatia</a:t>
            </a:r>
          </a:p>
          <a:p>
            <a:pPr marL="263525" marR="0" lvl="1" indent="-263525" algn="l" defTabSz="914400" rtl="0" eaLnBrk="1" fontAlgn="auto" latinLnBrk="0" hangingPunct="1">
              <a:lnSpc>
                <a:spcPct val="100000"/>
              </a:lnSpc>
              <a:spcBef>
                <a:spcPts val="0"/>
              </a:spcBef>
              <a:spcAft>
                <a:spcPts val="0"/>
              </a:spcAft>
              <a:buClr>
                <a:srgbClr val="80A9A1"/>
              </a:buClr>
              <a:buSzTx/>
              <a:buFont typeface="Wingdings 3" panose="05040102010807070707" pitchFamily="18" charset="2"/>
              <a:buChar char=""/>
              <a:tabLst/>
              <a:defRPr/>
            </a:pPr>
            <a:r>
              <a:rPr kumimoji="0" lang="en-US"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2033/2034: Bosnia and Herzegovina</a:t>
            </a:r>
            <a:r>
              <a:rPr kumimoji="0" lang="sl-SI"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rPr>
              <a:t> </a:t>
            </a:r>
          </a:p>
          <a:p>
            <a:pPr marL="263525" marR="0" lvl="1" indent="-263525" algn="l" defTabSz="914400" rtl="0" eaLnBrk="1" fontAlgn="auto" latinLnBrk="0" hangingPunct="1">
              <a:lnSpc>
                <a:spcPct val="100000"/>
              </a:lnSpc>
              <a:spcBef>
                <a:spcPts val="0"/>
              </a:spcBef>
              <a:spcAft>
                <a:spcPts val="0"/>
              </a:spcAft>
              <a:buClr>
                <a:srgbClr val="80A9A1"/>
              </a:buClr>
              <a:buSzTx/>
              <a:buFont typeface="Wingdings 3" panose="05040102010807070707" pitchFamily="18" charset="2"/>
              <a:buChar char=""/>
              <a:tabLst/>
              <a:defRPr/>
            </a:pPr>
            <a:r>
              <a:rPr kumimoji="0" lang="sl-SI" sz="1600" b="0" i="0" u="none" strike="noStrike" kern="1200" cap="none" spc="0" normalizeH="0" baseline="0" noProof="0" dirty="0" err="1">
                <a:ln>
                  <a:noFill/>
                </a:ln>
                <a:solidFill>
                  <a:srgbClr val="000000"/>
                </a:solidFill>
                <a:effectLst/>
                <a:uLnTx/>
                <a:uFillTx/>
                <a:latin typeface="Avenir Next LT Pro" panose="020B0504020202020204" pitchFamily="34" charset="-18"/>
                <a:ea typeface="+mn-ea"/>
                <a:cs typeface="+mn-cs"/>
              </a:rPr>
              <a:t>etc</a:t>
            </a:r>
            <a:endParaRPr kumimoji="0" lang="en-US" sz="1600" b="0" i="0" u="none" strike="noStrike" kern="1200" cap="none" spc="0" normalizeH="0" baseline="0" noProof="0" dirty="0">
              <a:ln>
                <a:noFill/>
              </a:ln>
              <a:solidFill>
                <a:srgbClr val="000000"/>
              </a:solidFill>
              <a:effectLst/>
              <a:uLnTx/>
              <a:uFillTx/>
              <a:latin typeface="Avenir Next LT Pro" panose="020B0504020202020204" pitchFamily="34" charset="-18"/>
              <a:ea typeface="+mn-ea"/>
              <a:cs typeface="+mn-cs"/>
            </a:endParaRPr>
          </a:p>
          <a:p>
            <a:endParaRPr lang="sl-SI" dirty="0"/>
          </a:p>
        </p:txBody>
      </p:sp>
    </p:spTree>
    <p:extLst>
      <p:ext uri="{BB962C8B-B14F-4D97-AF65-F5344CB8AC3E}">
        <p14:creationId xmlns:p14="http://schemas.microsoft.com/office/powerpoint/2010/main" val="3909840900"/>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Načrt po meri">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449</TotalTime>
  <Words>169</Words>
  <Application>Microsoft Office PowerPoint</Application>
  <PresentationFormat>Širokozaslonsko</PresentationFormat>
  <Paragraphs>15</Paragraphs>
  <Slides>2</Slides>
  <Notes>0</Notes>
  <HiddenSlides>0</HiddenSlides>
  <MMClips>0</MMClips>
  <ScaleCrop>false</ScaleCrop>
  <HeadingPairs>
    <vt:vector size="6" baseType="variant">
      <vt:variant>
        <vt:lpstr>Uporabljene pisave</vt:lpstr>
      </vt:variant>
      <vt:variant>
        <vt:i4>7</vt:i4>
      </vt:variant>
      <vt:variant>
        <vt:lpstr>Tema</vt:lpstr>
      </vt:variant>
      <vt:variant>
        <vt:i4>2</vt:i4>
      </vt:variant>
      <vt:variant>
        <vt:lpstr>Naslovi diapozitivov</vt:lpstr>
      </vt:variant>
      <vt:variant>
        <vt:i4>2</vt:i4>
      </vt:variant>
    </vt:vector>
  </HeadingPairs>
  <TitlesOfParts>
    <vt:vector size="11" baseType="lpstr">
      <vt:lpstr>Arial</vt:lpstr>
      <vt:lpstr>Avenir Next LT Pro</vt:lpstr>
      <vt:lpstr>Calibri</vt:lpstr>
      <vt:lpstr>Calibri Light</vt:lpstr>
      <vt:lpstr>Open Sans</vt:lpstr>
      <vt:lpstr>OpenSans</vt:lpstr>
      <vt:lpstr>Wingdings 3</vt:lpstr>
      <vt:lpstr>Officeova tema</vt:lpstr>
      <vt:lpstr>Načrt po meri</vt:lpstr>
      <vt:lpstr>PowerPointova predstavitev</vt:lpstr>
      <vt:lpstr>Proposal for EUSAIR Presidency order after 2027/2028</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Cover Title</dc:title>
  <dc:creator>ana anderle</dc:creator>
  <cp:lastModifiedBy>Facility Point</cp:lastModifiedBy>
  <cp:revision>19</cp:revision>
  <dcterms:created xsi:type="dcterms:W3CDTF">2025-10-15T19:30:48Z</dcterms:created>
  <dcterms:modified xsi:type="dcterms:W3CDTF">2026-02-17T13:43:33Z</dcterms:modified>
</cp:coreProperties>
</file>