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handoutMasterIdLst>
    <p:handoutMasterId r:id="rId5"/>
  </p:handoutMasterIdLst>
  <p:sldIdLst>
    <p:sldId id="4267" r:id="rId2"/>
    <p:sldId id="4153" r:id="rId3"/>
  </p:sldIdLst>
  <p:sldSz cx="12192000" cy="6858000"/>
  <p:notesSz cx="7104063" cy="10234613"/>
  <p:defaultTextStyle>
    <a:defPPr>
      <a:defRPr lang="en-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2C053B-0F9B-49B5-A128-76DE1D8217B9}">
          <p14:sldIdLst>
            <p14:sldId id="4267"/>
            <p14:sldId id="415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563875-D274-9027-538D-5A98A5B931A9}" name="Facility Point" initials="FP" userId="Facility Point"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acility Point" initials="FP" lastIdx="6" clrIdx="0">
    <p:extLst>
      <p:ext uri="{19B8F6BF-5375-455C-9EA6-DF929625EA0E}">
        <p15:presenceInfo xmlns:p15="http://schemas.microsoft.com/office/powerpoint/2012/main" userId="Facility Point" providerId="None"/>
      </p:ext>
    </p:extLst>
  </p:cmAuthor>
  <p:cmAuthor id="2" name="Kz Consult" initials="KC" lastIdx="1" clrIdx="1">
    <p:extLst>
      <p:ext uri="{19B8F6BF-5375-455C-9EA6-DF929625EA0E}">
        <p15:presenceInfo xmlns:p15="http://schemas.microsoft.com/office/powerpoint/2012/main" userId="bb72cff0850729f5" providerId="Windows Live"/>
      </p:ext>
    </p:extLst>
  </p:cmAuthor>
  <p:cmAuthor id="3" name="Michele Giovenali" initials="MG" lastIdx="2" clrIdx="3">
    <p:extLst>
      <p:ext uri="{19B8F6BF-5375-455C-9EA6-DF929625EA0E}">
        <p15:presenceInfo xmlns:p15="http://schemas.microsoft.com/office/powerpoint/2012/main" userId="S-1-5-21-415702238-133197458-2415786290-37303" providerId="AD"/>
      </p:ext>
    </p:extLst>
  </p:cmAuthor>
  <p:cmAuthor id="4" name="Italy" initials="NB" lastIdx="4" clrIdx="2">
    <p:extLst>
      <p:ext uri="{19B8F6BF-5375-455C-9EA6-DF929625EA0E}">
        <p15:presenceInfo xmlns:p15="http://schemas.microsoft.com/office/powerpoint/2012/main" userId="Ital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3D4"/>
    <a:srgbClr val="00B393"/>
    <a:srgbClr val="B63935"/>
    <a:srgbClr val="FF6699"/>
    <a:srgbClr val="FFCCCC"/>
    <a:srgbClr val="306DB6"/>
    <a:srgbClr val="F99D38"/>
    <a:srgbClr val="C031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rednji slog 4 – poudarek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Srednji slog 3 – poudarek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93061"/>
  </p:normalViewPr>
  <p:slideViewPr>
    <p:cSldViewPr snapToGrid="0">
      <p:cViewPr varScale="1">
        <p:scale>
          <a:sx n="109" d="100"/>
          <a:sy n="109" d="100"/>
        </p:scale>
        <p:origin x="34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3079202" cy="512304"/>
          </a:xfrm>
          <a:prstGeom prst="rect">
            <a:avLst/>
          </a:prstGeom>
        </p:spPr>
        <p:txBody>
          <a:bodyPr vert="horz" lIns="94796" tIns="47398" rIns="94796" bIns="47398" rtlCol="0"/>
          <a:lstStyle>
            <a:lvl1pPr algn="l">
              <a:defRPr sz="1200"/>
            </a:lvl1pPr>
          </a:lstStyle>
          <a:p>
            <a:endParaRPr lang="en-GB"/>
          </a:p>
        </p:txBody>
      </p:sp>
      <p:sp>
        <p:nvSpPr>
          <p:cNvPr id="3" name="Označba mesta datuma 2"/>
          <p:cNvSpPr>
            <a:spLocks noGrp="1"/>
          </p:cNvSpPr>
          <p:nvPr>
            <p:ph type="dt" sz="quarter" idx="1"/>
          </p:nvPr>
        </p:nvSpPr>
        <p:spPr>
          <a:xfrm>
            <a:off x="4023203" y="0"/>
            <a:ext cx="3079202" cy="512304"/>
          </a:xfrm>
          <a:prstGeom prst="rect">
            <a:avLst/>
          </a:prstGeom>
        </p:spPr>
        <p:txBody>
          <a:bodyPr vert="horz" lIns="94796" tIns="47398" rIns="94796" bIns="47398" rtlCol="0"/>
          <a:lstStyle>
            <a:lvl1pPr algn="r">
              <a:defRPr sz="1200"/>
            </a:lvl1pPr>
          </a:lstStyle>
          <a:p>
            <a:fld id="{7C6F100A-6EB7-4976-B3D6-6BC4E806A348}" type="datetimeFigureOut">
              <a:rPr lang="en-GB" smtClean="0"/>
              <a:t>29/09/2025</a:t>
            </a:fld>
            <a:endParaRPr lang="en-GB"/>
          </a:p>
        </p:txBody>
      </p:sp>
      <p:sp>
        <p:nvSpPr>
          <p:cNvPr id="4" name="Označba mesta noge 3"/>
          <p:cNvSpPr>
            <a:spLocks noGrp="1"/>
          </p:cNvSpPr>
          <p:nvPr>
            <p:ph type="ftr" sz="quarter" idx="2"/>
          </p:nvPr>
        </p:nvSpPr>
        <p:spPr>
          <a:xfrm>
            <a:off x="0" y="9722309"/>
            <a:ext cx="3079202" cy="512304"/>
          </a:xfrm>
          <a:prstGeom prst="rect">
            <a:avLst/>
          </a:prstGeom>
        </p:spPr>
        <p:txBody>
          <a:bodyPr vert="horz" lIns="94796" tIns="47398" rIns="94796" bIns="47398" rtlCol="0" anchor="b"/>
          <a:lstStyle>
            <a:lvl1pPr algn="l">
              <a:defRPr sz="1200"/>
            </a:lvl1pPr>
          </a:lstStyle>
          <a:p>
            <a:endParaRPr lang="en-GB"/>
          </a:p>
        </p:txBody>
      </p:sp>
      <p:sp>
        <p:nvSpPr>
          <p:cNvPr id="5" name="Označba mesta številke diapozitiva 4"/>
          <p:cNvSpPr>
            <a:spLocks noGrp="1"/>
          </p:cNvSpPr>
          <p:nvPr>
            <p:ph type="sldNum" sz="quarter" idx="3"/>
          </p:nvPr>
        </p:nvSpPr>
        <p:spPr>
          <a:xfrm>
            <a:off x="4023203" y="9722309"/>
            <a:ext cx="3079202" cy="512304"/>
          </a:xfrm>
          <a:prstGeom prst="rect">
            <a:avLst/>
          </a:prstGeom>
        </p:spPr>
        <p:txBody>
          <a:bodyPr vert="horz" lIns="94796" tIns="47398" rIns="94796" bIns="47398" rtlCol="0" anchor="b"/>
          <a:lstStyle>
            <a:lvl1pPr algn="r">
              <a:defRPr sz="1200"/>
            </a:lvl1pPr>
          </a:lstStyle>
          <a:p>
            <a:fld id="{7558F339-E478-418C-9707-4DB85923876B}" type="slidenum">
              <a:rPr lang="en-GB" smtClean="0"/>
              <a:t>‹#›</a:t>
            </a:fld>
            <a:endParaRPr lang="en-GB"/>
          </a:p>
        </p:txBody>
      </p:sp>
    </p:spTree>
    <p:extLst>
      <p:ext uri="{BB962C8B-B14F-4D97-AF65-F5344CB8AC3E}">
        <p14:creationId xmlns:p14="http://schemas.microsoft.com/office/powerpoint/2010/main" val="3774192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8427" cy="513508"/>
          </a:xfrm>
          <a:prstGeom prst="rect">
            <a:avLst/>
          </a:prstGeom>
        </p:spPr>
        <p:txBody>
          <a:bodyPr vert="horz" lIns="94796" tIns="47398" rIns="94796" bIns="47398" rtlCol="0"/>
          <a:lstStyle>
            <a:lvl1pPr algn="l">
              <a:defRPr sz="1200"/>
            </a:lvl1pPr>
          </a:lstStyle>
          <a:p>
            <a:endParaRPr lang="en-GB"/>
          </a:p>
        </p:txBody>
      </p:sp>
      <p:sp>
        <p:nvSpPr>
          <p:cNvPr id="3" name="Date Placeholder 2"/>
          <p:cNvSpPr>
            <a:spLocks noGrp="1"/>
          </p:cNvSpPr>
          <p:nvPr>
            <p:ph type="dt" idx="1"/>
          </p:nvPr>
        </p:nvSpPr>
        <p:spPr>
          <a:xfrm>
            <a:off x="4023993" y="0"/>
            <a:ext cx="3078427" cy="513508"/>
          </a:xfrm>
          <a:prstGeom prst="rect">
            <a:avLst/>
          </a:prstGeom>
        </p:spPr>
        <p:txBody>
          <a:bodyPr vert="horz" lIns="94796" tIns="47398" rIns="94796" bIns="47398" rtlCol="0"/>
          <a:lstStyle>
            <a:lvl1pPr algn="r">
              <a:defRPr sz="1200"/>
            </a:lvl1pPr>
          </a:lstStyle>
          <a:p>
            <a:fld id="{D642E009-06F5-B54C-95E6-E60337C56277}" type="datetimeFigureOut">
              <a:rPr lang="en-GB" smtClean="0"/>
              <a:t>29/09/2025</a:t>
            </a:fld>
            <a:endParaRPr lang="en-GB"/>
          </a:p>
        </p:txBody>
      </p:sp>
      <p:sp>
        <p:nvSpPr>
          <p:cNvPr id="4" name="Slide Image Placeholder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796" tIns="47398" rIns="94796" bIns="47398" rtlCol="0" anchor="ctr"/>
          <a:lstStyle/>
          <a:p>
            <a:endParaRPr lang="en-GB"/>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4796" tIns="47398" rIns="94796" bIns="47398"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1" y="9721107"/>
            <a:ext cx="3078427" cy="513507"/>
          </a:xfrm>
          <a:prstGeom prst="rect">
            <a:avLst/>
          </a:prstGeom>
        </p:spPr>
        <p:txBody>
          <a:bodyPr vert="horz" lIns="94796" tIns="47398" rIns="94796" bIns="47398" rtlCol="0" anchor="b"/>
          <a:lstStyle>
            <a:lvl1pPr algn="l">
              <a:defRPr sz="1200"/>
            </a:lvl1pPr>
          </a:lstStyle>
          <a:p>
            <a:endParaRPr lang="en-GB"/>
          </a:p>
        </p:txBody>
      </p:sp>
      <p:sp>
        <p:nvSpPr>
          <p:cNvPr id="7" name="Slide Number Placeholder 6"/>
          <p:cNvSpPr>
            <a:spLocks noGrp="1"/>
          </p:cNvSpPr>
          <p:nvPr>
            <p:ph type="sldNum" sz="quarter" idx="5"/>
          </p:nvPr>
        </p:nvSpPr>
        <p:spPr>
          <a:xfrm>
            <a:off x="4023993" y="9721107"/>
            <a:ext cx="3078427" cy="513507"/>
          </a:xfrm>
          <a:prstGeom prst="rect">
            <a:avLst/>
          </a:prstGeom>
        </p:spPr>
        <p:txBody>
          <a:bodyPr vert="horz" lIns="94796" tIns="47398" rIns="94796" bIns="47398" rtlCol="0" anchor="b"/>
          <a:lstStyle>
            <a:lvl1pPr algn="r">
              <a:defRPr sz="1200"/>
            </a:lvl1pPr>
          </a:lstStyle>
          <a:p>
            <a:fld id="{35F87A08-D166-424A-BF08-22C96A10A0C4}" type="slidenum">
              <a:rPr lang="en-GB" smtClean="0"/>
              <a:t>‹#›</a:t>
            </a:fld>
            <a:endParaRPr lang="en-GB"/>
          </a:p>
        </p:txBody>
      </p:sp>
    </p:spTree>
    <p:extLst>
      <p:ext uri="{BB962C8B-B14F-4D97-AF65-F5344CB8AC3E}">
        <p14:creationId xmlns:p14="http://schemas.microsoft.com/office/powerpoint/2010/main" val="190550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41A8AF9A-0149-B096-6BA7-0BE0DB59F31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325DA948-2BCF-9B72-9C27-357C5AFF182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GB" sz="1200" dirty="0">
              <a:latin typeface="Avenir Next LT Pro"/>
            </a:endParaRPr>
          </a:p>
          <a:p>
            <a:pPr eaLnBrk="1" hangingPunct="1">
              <a:spcBef>
                <a:spcPct val="0"/>
              </a:spcBef>
            </a:pPr>
            <a:endParaRPr lang="fr-FR" altLang="fr-FR" dirty="0">
              <a:ea typeface="Calibri" panose="020F0502020204030204" pitchFamily="34" charset="0"/>
              <a:cs typeface="Arial" panose="020B0604020202020204" pitchFamily="34" charset="0"/>
            </a:endParaRPr>
          </a:p>
        </p:txBody>
      </p:sp>
      <p:sp>
        <p:nvSpPr>
          <p:cNvPr id="10244" name="Slide Number Placeholder 3">
            <a:extLst>
              <a:ext uri="{FF2B5EF4-FFF2-40B4-BE49-F238E27FC236}">
                <a16:creationId xmlns:a16="http://schemas.microsoft.com/office/drawing/2014/main" id="{BAF530D8-6628-1B9A-5CAB-DD0A0DED08B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EEA9271-0E4D-40FF-A4AD-3E0E5DD218D8}" type="slidenum">
              <a:rPr kumimoji="0" lang="en-GB" altLang="fr-F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altLang="fr-FR"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31901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08FDB-DCF6-CA8E-FF58-EE188EFF521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8C8C768-2CC4-C5AA-3607-A419129B8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EF691A6-FEDA-B2B9-DACD-4E02A208A4E2}"/>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CC1A3CB9-0F92-B2A1-256C-F11913CCD1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2EA3B9-73FD-27B6-7005-27D4211D1A5B}"/>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1200043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BA0F5-AACA-9281-1688-86DE35620BF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A87DE9B-CE76-ABF3-84F9-E689200208F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49E9D94-D1E3-F0C5-F18F-72CA5295E065}"/>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4356617B-68FC-E924-6864-4749A58AA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0F382C-D148-778B-E78C-CE10A2C8865C}"/>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3949437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8EBEA7-864B-5F94-0E4F-C3A00C2D9E5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0AC1E2D-B170-F9CC-A918-88AD371291F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A089CF2-27E7-C125-B181-BECA4BB999F1}"/>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861C5EF9-F98E-8F32-CBFD-EA4D161128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618990-B125-5331-5512-28A93BE422B4}"/>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3635483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5EEF3-D0F9-162E-829C-AF1712E2690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EFE310A-72DC-7F8B-C337-9E73037D139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ACA2D1D-D703-E6AD-41BB-C69D7E8D851F}"/>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89D00583-D035-8A05-CC7E-6EC98BBB44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E42186-50D4-FACB-7399-CDE6B34A81D6}"/>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2763760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0BA88-DF78-9CA8-B3AE-19D53127807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C8EB9B4-DBC4-65F6-390C-E2C18D3CA4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55B6A67-8F04-46DB-E41A-A3D231BCC33C}"/>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A53F285E-002F-F494-7FAF-6CA9FEA4D6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848178-95D5-CE85-E632-FFE5F0C0B684}"/>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765713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E81AB-1E71-DF64-5B29-3D8BF3D8811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5F46592-05AB-E31B-27A2-4BB1CAAE8B7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0410EBF-8876-8C7C-6DB6-CE5A12526EF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D87B81C-D1B7-156F-177C-C91F5A457A83}"/>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6" name="Footer Placeholder 5">
            <a:extLst>
              <a:ext uri="{FF2B5EF4-FFF2-40B4-BE49-F238E27FC236}">
                <a16:creationId xmlns:a16="http://schemas.microsoft.com/office/drawing/2014/main" id="{6D4FDB38-B2DE-FF44-D284-B4741A5D8E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E64ABE-5D79-2DFF-890A-24689A4B2382}"/>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1772477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D86CC-DF52-B0F9-9D96-730023299E9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0A6C2FCB-7E5E-952D-887A-A0D90350D7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DF00950-6DA4-5245-C4CA-496937556CF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83A278B-9721-EAA5-6B6F-26D955AC78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30D374-4EA2-1523-FDA4-7C1C3491F2B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61245DF-6A87-9404-72CF-AA1531FCD1C7}"/>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8" name="Footer Placeholder 7">
            <a:extLst>
              <a:ext uri="{FF2B5EF4-FFF2-40B4-BE49-F238E27FC236}">
                <a16:creationId xmlns:a16="http://schemas.microsoft.com/office/drawing/2014/main" id="{116A43C5-B924-F241-27D9-E7450109528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1897C3-0C14-CD66-B1DB-9AA47C3D1736}"/>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7032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EAA32-EC3D-5CE9-BF9F-2BDD1FD2371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B3987FE-4BAD-4EC4-0458-42F2AD56F539}"/>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4" name="Footer Placeholder 3">
            <a:extLst>
              <a:ext uri="{FF2B5EF4-FFF2-40B4-BE49-F238E27FC236}">
                <a16:creationId xmlns:a16="http://schemas.microsoft.com/office/drawing/2014/main" id="{C9B0EBFC-E19C-90C2-E539-5CA86A9F0D9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CFDF540-6079-5132-C9ED-978B652F43A3}"/>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107080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98D64A-1E4E-F1FF-E109-535F9D36AEA9}"/>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3" name="Footer Placeholder 2">
            <a:extLst>
              <a:ext uri="{FF2B5EF4-FFF2-40B4-BE49-F238E27FC236}">
                <a16:creationId xmlns:a16="http://schemas.microsoft.com/office/drawing/2014/main" id="{596AAA61-F010-BB72-2321-9922D0EE5B1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7FEFDD4-039A-7BBB-F21D-17230C8902FD}"/>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3988689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A418E-084D-F47C-5DB0-94BE0642C1B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3DEC03F-332C-3700-B5C2-2F6806468C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2A84459-C0A9-64A8-E729-0F7E8778F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8F2E875-E027-1ED1-5B7B-76AF8C7EAEA0}"/>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6" name="Footer Placeholder 5">
            <a:extLst>
              <a:ext uri="{FF2B5EF4-FFF2-40B4-BE49-F238E27FC236}">
                <a16:creationId xmlns:a16="http://schemas.microsoft.com/office/drawing/2014/main" id="{FC887568-94CD-6BDA-09F4-34EF870267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A68886-130D-0ACB-D016-F71CCC2EA8DE}"/>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679175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1B9E1-0557-0E56-E4AC-66252FBCDC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54CBE14-7748-4F58-896E-69F8AAF61B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404F9C2-A09D-F693-0EF3-3E47BD878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58A3D1-E741-27C6-5E9E-9A618FD91132}"/>
              </a:ext>
            </a:extLst>
          </p:cNvPr>
          <p:cNvSpPr>
            <a:spLocks noGrp="1"/>
          </p:cNvSpPr>
          <p:nvPr>
            <p:ph type="dt" sz="half" idx="10"/>
          </p:nvPr>
        </p:nvSpPr>
        <p:spPr/>
        <p:txBody>
          <a:bodyPr/>
          <a:lstStyle/>
          <a:p>
            <a:fld id="{4C76690A-A2BB-DC49-AEBE-6161540E5C31}" type="datetimeFigureOut">
              <a:rPr lang="en-GB" smtClean="0"/>
              <a:t>29/09/2025</a:t>
            </a:fld>
            <a:endParaRPr lang="en-GB"/>
          </a:p>
        </p:txBody>
      </p:sp>
      <p:sp>
        <p:nvSpPr>
          <p:cNvPr id="6" name="Footer Placeholder 5">
            <a:extLst>
              <a:ext uri="{FF2B5EF4-FFF2-40B4-BE49-F238E27FC236}">
                <a16:creationId xmlns:a16="http://schemas.microsoft.com/office/drawing/2014/main" id="{BDDB0D2C-C0BF-BDFF-C79C-B7C2DE221F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4BA366-BD27-3E76-1E4C-3D77DB3D3D36}"/>
              </a:ext>
            </a:extLst>
          </p:cNvPr>
          <p:cNvSpPr>
            <a:spLocks noGrp="1"/>
          </p:cNvSpPr>
          <p:nvPr>
            <p:ph type="sldNum" sz="quarter" idx="12"/>
          </p:nvPr>
        </p:nvSpPr>
        <p:spPr/>
        <p:txBody>
          <a:bodyPr/>
          <a:lstStyle/>
          <a:p>
            <a:fld id="{A03E1AE4-C672-3A4C-8C9F-05F68A08058B}" type="slidenum">
              <a:rPr lang="en-GB" smtClean="0"/>
              <a:t>‹#›</a:t>
            </a:fld>
            <a:endParaRPr lang="en-GB"/>
          </a:p>
        </p:txBody>
      </p:sp>
    </p:spTree>
    <p:extLst>
      <p:ext uri="{BB962C8B-B14F-4D97-AF65-F5344CB8AC3E}">
        <p14:creationId xmlns:p14="http://schemas.microsoft.com/office/powerpoint/2010/main" val="985535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3935CC-4679-7639-80D9-EFA834F735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EE00737-C14F-623C-B5E3-E33C970CA5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261230-1123-483F-8A60-E24C870D5B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6690A-A2BB-DC49-AEBE-6161540E5C31}" type="datetimeFigureOut">
              <a:rPr lang="en-GB" smtClean="0"/>
              <a:t>29/09/2025</a:t>
            </a:fld>
            <a:endParaRPr lang="en-GB"/>
          </a:p>
        </p:txBody>
      </p:sp>
      <p:sp>
        <p:nvSpPr>
          <p:cNvPr id="5" name="Footer Placeholder 4">
            <a:extLst>
              <a:ext uri="{FF2B5EF4-FFF2-40B4-BE49-F238E27FC236}">
                <a16:creationId xmlns:a16="http://schemas.microsoft.com/office/drawing/2014/main" id="{F8236C48-4C28-9F84-0F10-DAAD02170A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3306052-8C16-279E-96FA-9DE7EF251E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E1AE4-C672-3A4C-8C9F-05F68A08058B}" type="slidenum">
              <a:rPr lang="en-GB" smtClean="0"/>
              <a:t>‹#›</a:t>
            </a:fld>
            <a:endParaRPr lang="en-GB"/>
          </a:p>
        </p:txBody>
      </p:sp>
    </p:spTree>
    <p:extLst>
      <p:ext uri="{BB962C8B-B14F-4D97-AF65-F5344CB8AC3E}">
        <p14:creationId xmlns:p14="http://schemas.microsoft.com/office/powerpoint/2010/main" val="262751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bject 2">
            <a:extLst>
              <a:ext uri="{FF2B5EF4-FFF2-40B4-BE49-F238E27FC236}">
                <a16:creationId xmlns:a16="http://schemas.microsoft.com/office/drawing/2014/main" id="{AA228D4E-A081-2DA9-E750-694C8DB0CF8A}"/>
              </a:ext>
            </a:extLst>
          </p:cNvPr>
          <p:cNvSpPr>
            <a:spLocks noChangeArrowheads="1"/>
          </p:cNvSpPr>
          <p:nvPr/>
        </p:nvSpPr>
        <p:spPr bwMode="auto">
          <a:xfrm>
            <a:off x="774573" y="150395"/>
            <a:ext cx="10626811" cy="6692361"/>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endParaRPr lang="sl-SI" altLang="sl-SI" dirty="0"/>
          </a:p>
        </p:txBody>
      </p:sp>
      <p:sp>
        <p:nvSpPr>
          <p:cNvPr id="2" name="Rectangle 1">
            <a:extLst>
              <a:ext uri="{FF2B5EF4-FFF2-40B4-BE49-F238E27FC236}">
                <a16:creationId xmlns:a16="http://schemas.microsoft.com/office/drawing/2014/main" id="{A0016319-6BC7-3AB9-38DA-C36131EFFB1C}"/>
              </a:ext>
            </a:extLst>
          </p:cNvPr>
          <p:cNvSpPr/>
          <p:nvPr/>
        </p:nvSpPr>
        <p:spPr>
          <a:xfrm>
            <a:off x="770021" y="150395"/>
            <a:ext cx="10635916" cy="1903692"/>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99" name="object 5">
            <a:extLst>
              <a:ext uri="{FF2B5EF4-FFF2-40B4-BE49-F238E27FC236}">
                <a16:creationId xmlns:a16="http://schemas.microsoft.com/office/drawing/2014/main" id="{ECBD533E-25FE-190B-E7EF-A50FF937010B}"/>
              </a:ext>
            </a:extLst>
          </p:cNvPr>
          <p:cNvSpPr>
            <a:spLocks noChangeArrowheads="1"/>
          </p:cNvSpPr>
          <p:nvPr/>
        </p:nvSpPr>
        <p:spPr bwMode="auto">
          <a:xfrm>
            <a:off x="7966080" y="3436943"/>
            <a:ext cx="549275" cy="788987"/>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sl-SI" altLang="sl-SI" dirty="0"/>
          </a:p>
        </p:txBody>
      </p:sp>
      <p:sp>
        <p:nvSpPr>
          <p:cNvPr id="4100" name="object 6">
            <a:extLst>
              <a:ext uri="{FF2B5EF4-FFF2-40B4-BE49-F238E27FC236}">
                <a16:creationId xmlns:a16="http://schemas.microsoft.com/office/drawing/2014/main" id="{AEA4E67F-5CB2-DAF1-1AB9-CDAA83B4064F}"/>
              </a:ext>
            </a:extLst>
          </p:cNvPr>
          <p:cNvSpPr>
            <a:spLocks noChangeArrowheads="1"/>
          </p:cNvSpPr>
          <p:nvPr/>
        </p:nvSpPr>
        <p:spPr bwMode="auto">
          <a:xfrm>
            <a:off x="5630863" y="4960943"/>
            <a:ext cx="550862" cy="788987"/>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sl-SI" altLang="sl-SI" dirty="0"/>
          </a:p>
        </p:txBody>
      </p:sp>
      <p:sp>
        <p:nvSpPr>
          <p:cNvPr id="4101" name="object 7">
            <a:extLst>
              <a:ext uri="{FF2B5EF4-FFF2-40B4-BE49-F238E27FC236}">
                <a16:creationId xmlns:a16="http://schemas.microsoft.com/office/drawing/2014/main" id="{0CEB7367-71EC-2308-6038-8299F74A8CF7}"/>
              </a:ext>
            </a:extLst>
          </p:cNvPr>
          <p:cNvSpPr>
            <a:spLocks noChangeArrowheads="1"/>
          </p:cNvSpPr>
          <p:nvPr/>
        </p:nvSpPr>
        <p:spPr bwMode="auto">
          <a:xfrm>
            <a:off x="5630863" y="5387975"/>
            <a:ext cx="550862" cy="788988"/>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sl-SI" altLang="sl-SI" dirty="0"/>
          </a:p>
        </p:txBody>
      </p:sp>
      <p:sp>
        <p:nvSpPr>
          <p:cNvPr id="4102" name="object 8">
            <a:extLst>
              <a:ext uri="{FF2B5EF4-FFF2-40B4-BE49-F238E27FC236}">
                <a16:creationId xmlns:a16="http://schemas.microsoft.com/office/drawing/2014/main" id="{021707C3-B1AC-6D8E-BD69-D92AE4F7D0C0}"/>
              </a:ext>
            </a:extLst>
          </p:cNvPr>
          <p:cNvSpPr>
            <a:spLocks noChangeArrowheads="1"/>
          </p:cNvSpPr>
          <p:nvPr/>
        </p:nvSpPr>
        <p:spPr bwMode="auto">
          <a:xfrm>
            <a:off x="5630863" y="5813430"/>
            <a:ext cx="550862" cy="790575"/>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sl-SI" altLang="sl-SI" dirty="0"/>
          </a:p>
        </p:txBody>
      </p:sp>
      <p:sp>
        <p:nvSpPr>
          <p:cNvPr id="9" name="Naslov 1">
            <a:extLst>
              <a:ext uri="{FF2B5EF4-FFF2-40B4-BE49-F238E27FC236}">
                <a16:creationId xmlns:a16="http://schemas.microsoft.com/office/drawing/2014/main" id="{E2F9F185-E804-5145-CD28-6FB4A71545C7}"/>
              </a:ext>
            </a:extLst>
          </p:cNvPr>
          <p:cNvSpPr txBox="1">
            <a:spLocks/>
          </p:cNvSpPr>
          <p:nvPr/>
        </p:nvSpPr>
        <p:spPr bwMode="auto">
          <a:xfrm>
            <a:off x="1502568" y="2701568"/>
            <a:ext cx="9358313" cy="225973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itchFamily="34" charset="0"/>
              </a:defRPr>
            </a:lvl2pPr>
            <a:lvl3pPr algn="ctr" rtl="0" eaLnBrk="0" fontAlgn="base" hangingPunct="0">
              <a:spcBef>
                <a:spcPct val="0"/>
              </a:spcBef>
              <a:spcAft>
                <a:spcPct val="0"/>
              </a:spcAft>
              <a:defRPr>
                <a:solidFill>
                  <a:schemeClr val="tx2"/>
                </a:solidFill>
                <a:latin typeface="Calibri" pitchFamily="34" charset="0"/>
              </a:defRPr>
            </a:lvl3pPr>
            <a:lvl4pPr algn="ctr" rtl="0" eaLnBrk="0" fontAlgn="base" hangingPunct="0">
              <a:spcBef>
                <a:spcPct val="0"/>
              </a:spcBef>
              <a:spcAft>
                <a:spcPct val="0"/>
              </a:spcAft>
              <a:defRPr>
                <a:solidFill>
                  <a:schemeClr val="tx2"/>
                </a:solidFill>
                <a:latin typeface="Calibri" pitchFamily="34" charset="0"/>
              </a:defRPr>
            </a:lvl4pPr>
            <a:lvl5pPr algn="ctr" rtl="0" eaLnBrk="0" fontAlgn="base" hangingPunct="0">
              <a:spcBef>
                <a:spcPct val="0"/>
              </a:spcBef>
              <a:spcAft>
                <a:spcPct val="0"/>
              </a:spcAft>
              <a:defRPr>
                <a:solidFill>
                  <a:schemeClr val="tx2"/>
                </a:solidFill>
                <a:latin typeface="Calibri" pitchFamily="34" charset="0"/>
              </a:defRPr>
            </a:lvl5pPr>
            <a:lvl6pPr marL="457200" algn="ctr" rtl="0" eaLnBrk="0" fontAlgn="base" hangingPunct="0">
              <a:spcBef>
                <a:spcPct val="0"/>
              </a:spcBef>
              <a:spcAft>
                <a:spcPct val="0"/>
              </a:spcAft>
              <a:defRPr>
                <a:solidFill>
                  <a:schemeClr val="tx2"/>
                </a:solidFill>
                <a:latin typeface="Calibri" pitchFamily="34" charset="0"/>
              </a:defRPr>
            </a:lvl6pPr>
            <a:lvl7pPr marL="914400" algn="ctr" rtl="0" eaLnBrk="0" fontAlgn="base" hangingPunct="0">
              <a:spcBef>
                <a:spcPct val="0"/>
              </a:spcBef>
              <a:spcAft>
                <a:spcPct val="0"/>
              </a:spcAft>
              <a:defRPr>
                <a:solidFill>
                  <a:schemeClr val="tx2"/>
                </a:solidFill>
                <a:latin typeface="Calibri" pitchFamily="34" charset="0"/>
              </a:defRPr>
            </a:lvl7pPr>
            <a:lvl8pPr marL="1371600" algn="ctr" rtl="0" eaLnBrk="0" fontAlgn="base" hangingPunct="0">
              <a:spcBef>
                <a:spcPct val="0"/>
              </a:spcBef>
              <a:spcAft>
                <a:spcPct val="0"/>
              </a:spcAft>
              <a:defRPr>
                <a:solidFill>
                  <a:schemeClr val="tx2"/>
                </a:solidFill>
                <a:latin typeface="Calibri" pitchFamily="34" charset="0"/>
              </a:defRPr>
            </a:lvl8pPr>
            <a:lvl9pPr marL="1828800" algn="ctr" rtl="0" eaLnBrk="0" fontAlgn="base" hangingPunct="0">
              <a:spcBef>
                <a:spcPct val="0"/>
              </a:spcBef>
              <a:spcAft>
                <a:spcPct val="0"/>
              </a:spcAft>
              <a:defRPr>
                <a:solidFill>
                  <a:schemeClr val="tx2"/>
                </a:solidFill>
                <a:latin typeface="Calibri" pitchFamily="34" charset="0"/>
              </a:defRPr>
            </a:lvl9pPr>
          </a:lstStyle>
          <a:p>
            <a:pPr>
              <a:defRPr/>
            </a:pPr>
            <a:endParaRPr lang="sl-SI" altLang="fr-FR" sz="2800" b="1" i="1" kern="0" dirty="0"/>
          </a:p>
          <a:p>
            <a:pPr>
              <a:defRPr/>
            </a:pPr>
            <a:r>
              <a:rPr lang="sl-SI" altLang="fr-FR" sz="2800" b="1" i="1" kern="0" dirty="0" err="1">
                <a:latin typeface="Georgia" panose="02040502050405020303" pitchFamily="18" charset="0"/>
              </a:rPr>
              <a:t>Item</a:t>
            </a:r>
            <a:r>
              <a:rPr lang="sl-SI" altLang="fr-FR" sz="2800" b="1" i="1" kern="0" dirty="0">
                <a:latin typeface="Georgia" panose="02040502050405020303" pitchFamily="18" charset="0"/>
              </a:rPr>
              <a:t> 5: EUSAIR Presidency </a:t>
            </a:r>
            <a:r>
              <a:rPr lang="sl-SI" altLang="fr-FR" sz="2800" b="1" i="1" kern="0" dirty="0" err="1">
                <a:latin typeface="Georgia" panose="02040502050405020303" pitchFamily="18" charset="0"/>
              </a:rPr>
              <a:t>order</a:t>
            </a:r>
            <a:r>
              <a:rPr lang="sl-SI" altLang="fr-FR" sz="2800" b="1" i="1" kern="0" dirty="0">
                <a:latin typeface="Georgia" panose="02040502050405020303" pitchFamily="18" charset="0"/>
              </a:rPr>
              <a:t> </a:t>
            </a:r>
            <a:r>
              <a:rPr lang="sl-SI" altLang="fr-FR" sz="2800" b="1" i="1" kern="0" dirty="0" err="1">
                <a:latin typeface="Georgia" panose="02040502050405020303" pitchFamily="18" charset="0"/>
              </a:rPr>
              <a:t>after</a:t>
            </a:r>
            <a:r>
              <a:rPr lang="sl-SI" altLang="fr-FR" sz="2800" b="1" i="1" kern="0" dirty="0">
                <a:latin typeface="Georgia" panose="02040502050405020303" pitchFamily="18" charset="0"/>
              </a:rPr>
              <a:t> 2027/2028</a:t>
            </a:r>
          </a:p>
        </p:txBody>
      </p:sp>
      <p:sp>
        <p:nvSpPr>
          <p:cNvPr id="4" name="Podnaslov 2">
            <a:extLst>
              <a:ext uri="{FF2B5EF4-FFF2-40B4-BE49-F238E27FC236}">
                <a16:creationId xmlns:a16="http://schemas.microsoft.com/office/drawing/2014/main" id="{AB961EB5-469D-18B4-909C-A850A19CC46B}"/>
              </a:ext>
            </a:extLst>
          </p:cNvPr>
          <p:cNvSpPr txBox="1">
            <a:spLocks/>
          </p:cNvSpPr>
          <p:nvPr/>
        </p:nvSpPr>
        <p:spPr bwMode="auto">
          <a:xfrm>
            <a:off x="2028825" y="4630673"/>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None/>
            </a:pPr>
            <a:r>
              <a:rPr lang="sl-SI" altLang="fr-FR" sz="2000" dirty="0" err="1">
                <a:solidFill>
                  <a:schemeClr val="tx2"/>
                </a:solidFill>
                <a:latin typeface="Avenir Next LT Pro" panose="020B0504020202020204" pitchFamily="34" charset="-18"/>
              </a:rPr>
              <a:t>Governing</a:t>
            </a:r>
            <a:r>
              <a:rPr lang="sl-SI" altLang="fr-FR" sz="2000" dirty="0">
                <a:solidFill>
                  <a:schemeClr val="tx2"/>
                </a:solidFill>
                <a:latin typeface="Avenir Next LT Pro" panose="020B0504020202020204" pitchFamily="34" charset="-18"/>
              </a:rPr>
              <a:t> </a:t>
            </a:r>
            <a:r>
              <a:rPr lang="sl-SI" altLang="fr-FR" sz="2000" dirty="0" err="1">
                <a:solidFill>
                  <a:schemeClr val="tx2"/>
                </a:solidFill>
                <a:latin typeface="Avenir Next LT Pro" panose="020B0504020202020204" pitchFamily="34" charset="-18"/>
              </a:rPr>
              <a:t>Board</a:t>
            </a:r>
            <a:r>
              <a:rPr lang="sl-SI" altLang="fr-FR" sz="2000" dirty="0">
                <a:solidFill>
                  <a:schemeClr val="tx2"/>
                </a:solidFill>
                <a:latin typeface="Avenir Next LT Pro" panose="020B0504020202020204" pitchFamily="34" charset="-18"/>
              </a:rPr>
              <a:t> meeting</a:t>
            </a:r>
          </a:p>
          <a:p>
            <a:pPr algn="ctr" eaLnBrk="1" hangingPunct="1">
              <a:lnSpc>
                <a:spcPct val="100000"/>
              </a:lnSpc>
              <a:spcBef>
                <a:spcPct val="20000"/>
              </a:spcBef>
              <a:buNone/>
            </a:pPr>
            <a:r>
              <a:rPr lang="sl-SI" altLang="sl-SI" sz="2000" dirty="0">
                <a:solidFill>
                  <a:schemeClr val="tx2"/>
                </a:solidFill>
                <a:latin typeface="Avenir Next LT Pro" panose="020B0504020202020204" pitchFamily="34" charset="-18"/>
              </a:rPr>
              <a:t>Skopje</a:t>
            </a:r>
            <a:r>
              <a:rPr lang="en-GB" altLang="sl-SI" sz="2000" dirty="0">
                <a:solidFill>
                  <a:schemeClr val="tx2"/>
                </a:solidFill>
                <a:latin typeface="Avenir Next LT Pro" panose="020B0504020202020204" pitchFamily="34" charset="-18"/>
              </a:rPr>
              <a:t>, </a:t>
            </a:r>
            <a:r>
              <a:rPr lang="sl-SI" altLang="sl-SI" sz="2000" dirty="0">
                <a:solidFill>
                  <a:schemeClr val="tx2"/>
                </a:solidFill>
                <a:latin typeface="Avenir Next LT Pro" panose="020B0504020202020204" pitchFamily="34" charset="-18"/>
              </a:rPr>
              <a:t>21 </a:t>
            </a:r>
            <a:r>
              <a:rPr lang="sl-SI" altLang="sl-SI" sz="2000" dirty="0" err="1">
                <a:solidFill>
                  <a:schemeClr val="tx2"/>
                </a:solidFill>
                <a:latin typeface="Avenir Next LT Pro" panose="020B0504020202020204" pitchFamily="34" charset="-18"/>
              </a:rPr>
              <a:t>October</a:t>
            </a:r>
            <a:r>
              <a:rPr lang="sl-SI" altLang="sl-SI" sz="2000" dirty="0">
                <a:solidFill>
                  <a:schemeClr val="tx2"/>
                </a:solidFill>
                <a:latin typeface="Avenir Next LT Pro" panose="020B0504020202020204" pitchFamily="34" charset="-18"/>
              </a:rPr>
              <a:t> 2025</a:t>
            </a:r>
            <a:endParaRPr lang="en-GB" altLang="sl-SI" sz="2000" dirty="0">
              <a:solidFill>
                <a:schemeClr val="tx2"/>
              </a:solidFill>
              <a:latin typeface="Avenir Next LT Pro" panose="020B0504020202020204" pitchFamily="34" charset="-18"/>
            </a:endParaRPr>
          </a:p>
        </p:txBody>
      </p:sp>
      <p:pic>
        <p:nvPicPr>
          <p:cNvPr id="7" name="Picture 6" descr="A screen shot of a computer&#10;&#10;Description automatically generated">
            <a:extLst>
              <a:ext uri="{FF2B5EF4-FFF2-40B4-BE49-F238E27FC236}">
                <a16:creationId xmlns:a16="http://schemas.microsoft.com/office/drawing/2014/main" id="{60E2FA96-5BC3-FD85-CFAE-5F77F35EF1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468" y="282120"/>
            <a:ext cx="3391714" cy="1766915"/>
          </a:xfrm>
          <a:prstGeom prst="rect">
            <a:avLst/>
          </a:prstGeom>
        </p:spPr>
      </p:pic>
      <p:pic>
        <p:nvPicPr>
          <p:cNvPr id="6" name="Picture 5" descr="A logo with numbers and a paper airplane&#10;&#10;Description automatically generated with medium confidence">
            <a:extLst>
              <a:ext uri="{FF2B5EF4-FFF2-40B4-BE49-F238E27FC236}">
                <a16:creationId xmlns:a16="http://schemas.microsoft.com/office/drawing/2014/main" id="{558837B6-7ED5-1050-59FB-E005C9E112E8}"/>
              </a:ext>
            </a:extLst>
          </p:cNvPr>
          <p:cNvPicPr>
            <a:picLocks noChangeAspect="1"/>
          </p:cNvPicPr>
          <p:nvPr/>
        </p:nvPicPr>
        <p:blipFill>
          <a:blip r:embed="rId5"/>
          <a:stretch>
            <a:fillRect/>
          </a:stretch>
        </p:blipFill>
        <p:spPr>
          <a:xfrm>
            <a:off x="5307143" y="86895"/>
            <a:ext cx="1749164" cy="1634132"/>
          </a:xfrm>
          <a:prstGeom prst="rect">
            <a:avLst/>
          </a:prstGeom>
        </p:spPr>
      </p:pic>
      <p:pic>
        <p:nvPicPr>
          <p:cNvPr id="5" name="Slika 4">
            <a:extLst>
              <a:ext uri="{FF2B5EF4-FFF2-40B4-BE49-F238E27FC236}">
                <a16:creationId xmlns:a16="http://schemas.microsoft.com/office/drawing/2014/main" id="{CF2E709D-FB6B-ADC8-A53D-C5B0CD9B52B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06650" y="-963783"/>
            <a:ext cx="3665351" cy="366535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1" name="Rectangle 20" descr="&quot;&quot;">
            <a:extLst>
              <a:ext uri="{FF2B5EF4-FFF2-40B4-BE49-F238E27FC236}">
                <a16:creationId xmlns:a16="http://schemas.microsoft.com/office/drawing/2014/main" id="{72219596-D452-97BC-C26F-67B557D76836}"/>
              </a:ext>
            </a:extLst>
          </p:cNvPr>
          <p:cNvSpPr>
            <a:spLocks noChangeAspect="1"/>
          </p:cNvSpPr>
          <p:nvPr/>
        </p:nvSpPr>
        <p:spPr>
          <a:xfrm>
            <a:off x="3175"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20" name="Title 1">
            <a:extLst>
              <a:ext uri="{FF2B5EF4-FFF2-40B4-BE49-F238E27FC236}">
                <a16:creationId xmlns:a16="http://schemas.microsoft.com/office/drawing/2014/main" id="{7FA4F932-09DD-99D9-EE2D-0AEF0A44E311}"/>
              </a:ext>
            </a:extLst>
          </p:cNvPr>
          <p:cNvSpPr>
            <a:spLocks noGrp="1" noChangeArrowheads="1"/>
          </p:cNvSpPr>
          <p:nvPr>
            <p:ph type="title"/>
          </p:nvPr>
        </p:nvSpPr>
        <p:spPr/>
        <p:txBody>
          <a:bodyPr>
            <a:normAutofit/>
          </a:bodyPr>
          <a:lstStyle/>
          <a:p>
            <a:pPr eaLnBrk="1" hangingPunct="1"/>
            <a:r>
              <a:rPr lang="sl-SI" sz="3200" b="1" i="1" dirty="0" err="1">
                <a:latin typeface="Georgia" panose="02040502050405020303" pitchFamily="18" charset="0"/>
              </a:rPr>
              <a:t>Proposal</a:t>
            </a:r>
            <a:r>
              <a:rPr lang="sl-SI" sz="3200" b="1" i="1" dirty="0">
                <a:latin typeface="Georgia" panose="02040502050405020303" pitchFamily="18" charset="0"/>
              </a:rPr>
              <a:t> </a:t>
            </a:r>
            <a:r>
              <a:rPr lang="sl-SI" sz="3200" b="1" i="1" dirty="0" err="1">
                <a:latin typeface="Georgia" panose="02040502050405020303" pitchFamily="18" charset="0"/>
              </a:rPr>
              <a:t>for</a:t>
            </a:r>
            <a:r>
              <a:rPr lang="sl-SI" sz="3200" b="1" i="1" dirty="0">
                <a:latin typeface="Georgia" panose="02040502050405020303" pitchFamily="18" charset="0"/>
              </a:rPr>
              <a:t> EUSAIR Presidency </a:t>
            </a:r>
            <a:r>
              <a:rPr lang="sl-SI" sz="3200" b="1" i="1" dirty="0" err="1">
                <a:latin typeface="Georgia" panose="02040502050405020303" pitchFamily="18" charset="0"/>
              </a:rPr>
              <a:t>order</a:t>
            </a:r>
            <a:r>
              <a:rPr lang="sl-SI" sz="3200" b="1" i="1" dirty="0">
                <a:latin typeface="Georgia" panose="02040502050405020303" pitchFamily="18" charset="0"/>
              </a:rPr>
              <a:t> </a:t>
            </a:r>
            <a:r>
              <a:rPr lang="sl-SI" sz="3200" b="1" i="1" dirty="0" err="1">
                <a:latin typeface="Georgia" panose="02040502050405020303" pitchFamily="18" charset="0"/>
              </a:rPr>
              <a:t>after</a:t>
            </a:r>
            <a:r>
              <a:rPr lang="sl-SI" sz="3200" b="1" i="1" dirty="0">
                <a:latin typeface="Georgia" panose="02040502050405020303" pitchFamily="18" charset="0"/>
              </a:rPr>
              <a:t> 2027/2028</a:t>
            </a:r>
            <a:endParaRPr lang="en-US" sz="3200" b="1" i="1" dirty="0">
              <a:latin typeface="Georgia" panose="02040502050405020303" pitchFamily="18" charset="0"/>
            </a:endParaRPr>
          </a:p>
        </p:txBody>
      </p:sp>
      <p:grpSp>
        <p:nvGrpSpPr>
          <p:cNvPr id="9223" name="Group 3">
            <a:extLst>
              <a:ext uri="{FF2B5EF4-FFF2-40B4-BE49-F238E27FC236}">
                <a16:creationId xmlns:a16="http://schemas.microsoft.com/office/drawing/2014/main" id="{96B3CBA9-A634-17BD-55B6-355FA0A13D4E}"/>
              </a:ext>
            </a:extLst>
          </p:cNvPr>
          <p:cNvGrpSpPr>
            <a:grpSpLocks/>
          </p:cNvGrpSpPr>
          <p:nvPr/>
        </p:nvGrpSpPr>
        <p:grpSpPr bwMode="auto">
          <a:xfrm>
            <a:off x="0" y="5895975"/>
            <a:ext cx="12192000" cy="962025"/>
            <a:chOff x="0" y="5895975"/>
            <a:chExt cx="12192000" cy="962025"/>
          </a:xfrm>
        </p:grpSpPr>
        <p:pic>
          <p:nvPicPr>
            <p:cNvPr id="9224" name="Picture 4">
              <a:extLst>
                <a:ext uri="{FF2B5EF4-FFF2-40B4-BE49-F238E27FC236}">
                  <a16:creationId xmlns:a16="http://schemas.microsoft.com/office/drawing/2014/main" id="{BD010965-97DE-B6EC-0A5A-F125584D10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3975" y="5972175"/>
              <a:ext cx="70580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5">
              <a:extLst>
                <a:ext uri="{FF2B5EF4-FFF2-40B4-BE49-F238E27FC236}">
                  <a16:creationId xmlns:a16="http://schemas.microsoft.com/office/drawing/2014/main" id="{096654A8-09F5-6F12-191B-552A597D4E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3550" y="5895975"/>
              <a:ext cx="42291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6">
              <a:extLst>
                <a:ext uri="{FF2B5EF4-FFF2-40B4-BE49-F238E27FC236}">
                  <a16:creationId xmlns:a16="http://schemas.microsoft.com/office/drawing/2014/main" id="{8C2C1796-FAB7-DAA9-E857-D846A85649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95975"/>
              <a:ext cx="42291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Content Placeholder 1">
            <a:extLst>
              <a:ext uri="{FF2B5EF4-FFF2-40B4-BE49-F238E27FC236}">
                <a16:creationId xmlns:a16="http://schemas.microsoft.com/office/drawing/2014/main" id="{7FF689A9-F8A8-A14E-8023-C778FE66E909}"/>
              </a:ext>
            </a:extLst>
          </p:cNvPr>
          <p:cNvSpPr>
            <a:spLocks noGrp="1"/>
          </p:cNvSpPr>
          <p:nvPr>
            <p:ph idx="1"/>
          </p:nvPr>
        </p:nvSpPr>
        <p:spPr>
          <a:xfrm>
            <a:off x="780240" y="2101850"/>
            <a:ext cx="5661200" cy="4042569"/>
          </a:xfrm>
        </p:spPr>
        <p:txBody>
          <a:bodyPr/>
          <a:lstStyle/>
          <a:p>
            <a:pPr marL="273050" indent="0">
              <a:buClr>
                <a:srgbClr val="80A9A1"/>
              </a:buClr>
              <a:buNone/>
            </a:pPr>
            <a:endParaRPr lang="sl-SI" sz="2200" dirty="0">
              <a:latin typeface="Avenir Next LT Pro"/>
            </a:endParaRPr>
          </a:p>
          <a:p>
            <a:pPr marL="273050" indent="0">
              <a:buNone/>
            </a:pPr>
            <a:endParaRPr lang="en-US" sz="2200" b="1" dirty="0">
              <a:solidFill>
                <a:srgbClr val="962304"/>
              </a:solidFill>
              <a:latin typeface="Avenir Next LT Pro"/>
            </a:endParaRPr>
          </a:p>
        </p:txBody>
      </p:sp>
      <p:cxnSp>
        <p:nvCxnSpPr>
          <p:cNvPr id="4" name="Straight Connector 3">
            <a:extLst>
              <a:ext uri="{FF2B5EF4-FFF2-40B4-BE49-F238E27FC236}">
                <a16:creationId xmlns:a16="http://schemas.microsoft.com/office/drawing/2014/main" id="{F1918F4A-B246-2AE4-3006-F5FB8F0A29EC}"/>
              </a:ext>
            </a:extLst>
          </p:cNvPr>
          <p:cNvCxnSpPr/>
          <p:nvPr/>
        </p:nvCxnSpPr>
        <p:spPr>
          <a:xfrm>
            <a:off x="850446" y="1601674"/>
            <a:ext cx="1266825" cy="0"/>
          </a:xfrm>
          <a:prstGeom prst="line">
            <a:avLst/>
          </a:prstGeom>
          <a:ln w="38100">
            <a:solidFill>
              <a:srgbClr val="80A9A1"/>
            </a:solidFill>
          </a:ln>
        </p:spPr>
        <p:style>
          <a:lnRef idx="3">
            <a:schemeClr val="accent6"/>
          </a:lnRef>
          <a:fillRef idx="0">
            <a:schemeClr val="accent6"/>
          </a:fillRef>
          <a:effectRef idx="2">
            <a:schemeClr val="accent6"/>
          </a:effectRef>
          <a:fontRef idx="minor">
            <a:schemeClr val="tx1"/>
          </a:fontRef>
        </p:style>
      </p:cxnSp>
      <p:sp>
        <p:nvSpPr>
          <p:cNvPr id="3" name="Content Placeholder 1">
            <a:extLst>
              <a:ext uri="{FF2B5EF4-FFF2-40B4-BE49-F238E27FC236}">
                <a16:creationId xmlns:a16="http://schemas.microsoft.com/office/drawing/2014/main" id="{B460DFD6-5E5D-4034-00A5-2BF2BD7D1F63}"/>
              </a:ext>
            </a:extLst>
          </p:cNvPr>
          <p:cNvSpPr txBox="1">
            <a:spLocks/>
          </p:cNvSpPr>
          <p:nvPr/>
        </p:nvSpPr>
        <p:spPr bwMode="auto">
          <a:xfrm>
            <a:off x="780240" y="1810147"/>
            <a:ext cx="10287635" cy="404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3525" lvl="1" indent="-263525">
              <a:buClr>
                <a:srgbClr val="80A9A1"/>
              </a:buClr>
              <a:buFont typeface="Wingdings 3" panose="05040102010807070707" pitchFamily="18" charset="2"/>
              <a:buChar char=""/>
            </a:pPr>
            <a:r>
              <a:rPr lang="sl-SI" sz="1600" dirty="0" err="1">
                <a:solidFill>
                  <a:srgbClr val="000000"/>
                </a:solidFill>
                <a:latin typeface="Avenir Next LT Pro" panose="020B0504020202020204" pitchFamily="34" charset="-18"/>
              </a:rPr>
              <a:t>According</a:t>
            </a:r>
            <a:r>
              <a:rPr lang="sl-SI" sz="1600" dirty="0">
                <a:solidFill>
                  <a:srgbClr val="000000"/>
                </a:solidFill>
                <a:latin typeface="Avenir Next LT Pro" panose="020B0504020202020204" pitchFamily="34" charset="-18"/>
              </a:rPr>
              <a:t> to the </a:t>
            </a:r>
            <a:r>
              <a:rPr lang="sl-SI" sz="1600" dirty="0" err="1">
                <a:solidFill>
                  <a:srgbClr val="000000"/>
                </a:solidFill>
                <a:latin typeface="Avenir Next LT Pro" panose="020B0504020202020204" pitchFamily="34" charset="-18"/>
              </a:rPr>
              <a:t>Governance</a:t>
            </a:r>
            <a:r>
              <a:rPr lang="sl-SI" sz="1600" dirty="0">
                <a:solidFill>
                  <a:srgbClr val="000000"/>
                </a:solidFill>
                <a:latin typeface="Avenir Next LT Pro" panose="020B0504020202020204" pitchFamily="34" charset="-18"/>
              </a:rPr>
              <a:t> </a:t>
            </a:r>
            <a:r>
              <a:rPr lang="sl-SI" sz="1600" dirty="0" err="1">
                <a:solidFill>
                  <a:srgbClr val="000000"/>
                </a:solidFill>
                <a:latin typeface="Avenir Next LT Pro" panose="020B0504020202020204" pitchFamily="34" charset="-18"/>
              </a:rPr>
              <a:t>Architecture</a:t>
            </a:r>
            <a:r>
              <a:rPr lang="sl-SI" sz="1600" dirty="0">
                <a:solidFill>
                  <a:srgbClr val="000000"/>
                </a:solidFill>
                <a:latin typeface="Avenir Next LT Pro" panose="020B0504020202020204" pitchFamily="34" charset="-18"/>
              </a:rPr>
              <a:t> </a:t>
            </a:r>
            <a:r>
              <a:rPr lang="sl-SI" sz="1600" dirty="0" err="1">
                <a:solidFill>
                  <a:srgbClr val="000000"/>
                </a:solidFill>
                <a:latin typeface="Avenir Next LT Pro" panose="020B0504020202020204" pitchFamily="34" charset="-18"/>
              </a:rPr>
              <a:t>Paper</a:t>
            </a:r>
            <a:r>
              <a:rPr lang="sl-SI" sz="1600" dirty="0">
                <a:solidFill>
                  <a:srgbClr val="000000"/>
                </a:solidFill>
                <a:latin typeface="Avenir Next LT Pro" panose="020B0504020202020204" pitchFamily="34" charset="-18"/>
              </a:rPr>
              <a:t>, t</a:t>
            </a:r>
            <a:r>
              <a:rPr lang="en-US" sz="1600" dirty="0">
                <a:solidFill>
                  <a:srgbClr val="000000"/>
                </a:solidFill>
                <a:latin typeface="Avenir Next LT Pro" panose="020B0504020202020204" pitchFamily="34" charset="-18"/>
              </a:rPr>
              <a:t>he Presidency order until 2028 is the following: 2025/2026 North Macedonia, 2026/2027 Italy and 2027/2028 Montenegro. As defined in the Governance Architecture Paper, in 2026 the Governing Board has to agree on the presidencies order for the years after 2027/2028. </a:t>
            </a:r>
          </a:p>
          <a:p>
            <a:pPr marL="263525" lvl="1" indent="-263525">
              <a:buClr>
                <a:srgbClr val="80A9A1"/>
              </a:buClr>
              <a:buFont typeface="Wingdings 3" panose="05040102010807070707" pitchFamily="18" charset="2"/>
              <a:buChar char=""/>
            </a:pPr>
            <a:endParaRPr lang="en-US"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The proposed order follows the principle </a:t>
            </a:r>
            <a:r>
              <a:rPr lang="sl-SI" sz="1600" dirty="0" err="1">
                <a:solidFill>
                  <a:srgbClr val="000000"/>
                </a:solidFill>
                <a:latin typeface="Avenir Next LT Pro" panose="020B0504020202020204" pitchFamily="34" charset="-18"/>
              </a:rPr>
              <a:t>defined</a:t>
            </a:r>
            <a:r>
              <a:rPr lang="sl-SI" sz="1600" dirty="0">
                <a:solidFill>
                  <a:srgbClr val="000000"/>
                </a:solidFill>
                <a:latin typeface="Avenir Next LT Pro" panose="020B0504020202020204" pitchFamily="34" charset="-18"/>
              </a:rPr>
              <a:t> in the </a:t>
            </a:r>
            <a:r>
              <a:rPr lang="sl-SI" sz="1600" dirty="0" err="1">
                <a:solidFill>
                  <a:srgbClr val="000000"/>
                </a:solidFill>
                <a:latin typeface="Avenir Next LT Pro" panose="020B0504020202020204" pitchFamily="34" charset="-18"/>
              </a:rPr>
              <a:t>Governance</a:t>
            </a:r>
            <a:r>
              <a:rPr lang="sl-SI" sz="1600" dirty="0">
                <a:solidFill>
                  <a:srgbClr val="000000"/>
                </a:solidFill>
                <a:latin typeface="Avenir Next LT Pro" panose="020B0504020202020204" pitchFamily="34" charset="-18"/>
              </a:rPr>
              <a:t> </a:t>
            </a:r>
            <a:r>
              <a:rPr lang="sl-SI" sz="1600" dirty="0" err="1">
                <a:solidFill>
                  <a:srgbClr val="000000"/>
                </a:solidFill>
                <a:latin typeface="Avenir Next LT Pro" panose="020B0504020202020204" pitchFamily="34" charset="-18"/>
              </a:rPr>
              <a:t>Architecture</a:t>
            </a:r>
            <a:r>
              <a:rPr lang="sl-SI" sz="1600" dirty="0">
                <a:solidFill>
                  <a:srgbClr val="000000"/>
                </a:solidFill>
                <a:latin typeface="Avenir Next LT Pro" panose="020B0504020202020204" pitchFamily="34" charset="-18"/>
              </a:rPr>
              <a:t> </a:t>
            </a:r>
            <a:r>
              <a:rPr lang="sl-SI" sz="1600" dirty="0" err="1">
                <a:solidFill>
                  <a:srgbClr val="000000"/>
                </a:solidFill>
                <a:latin typeface="Avenir Next LT Pro" panose="020B0504020202020204" pitchFamily="34" charset="-18"/>
              </a:rPr>
              <a:t>Paper</a:t>
            </a:r>
            <a:r>
              <a:rPr lang="sl-SI" sz="1600" dirty="0">
                <a:solidFill>
                  <a:srgbClr val="000000"/>
                </a:solidFill>
                <a:latin typeface="Avenir Next LT Pro" panose="020B0504020202020204" pitchFamily="34" charset="-18"/>
              </a:rPr>
              <a:t> </a:t>
            </a:r>
            <a:r>
              <a:rPr lang="en-US" sz="1600" dirty="0">
                <a:solidFill>
                  <a:srgbClr val="000000"/>
                </a:solidFill>
                <a:latin typeface="Avenir Next LT Pro" panose="020B0504020202020204" pitchFamily="34" charset="-18"/>
              </a:rPr>
              <a:t>of alternating between EU member state and EU candidate country, to grant the presence of both EU and EU candidate countries within the EUSAIR TRIO Presidency, while also respecting alphabetical order. San Marino is included in the sequence as if it were an EU member </a:t>
            </a:r>
            <a:r>
              <a:rPr lang="sl-SI" sz="1600" dirty="0" err="1">
                <a:solidFill>
                  <a:srgbClr val="000000"/>
                </a:solidFill>
                <a:latin typeface="Avenir Next LT Pro" panose="020B0504020202020204" pitchFamily="34" charset="-18"/>
              </a:rPr>
              <a:t>state</a:t>
            </a:r>
            <a:r>
              <a:rPr lang="en-US" sz="1600" dirty="0">
                <a:solidFill>
                  <a:srgbClr val="000000"/>
                </a:solidFill>
                <a:latin typeface="Avenir Next LT Pro" panose="020B0504020202020204" pitchFamily="34" charset="-18"/>
              </a:rPr>
              <a:t>, in order to maintain</a:t>
            </a:r>
            <a:r>
              <a:rPr lang="sl-SI" sz="1600" dirty="0">
                <a:solidFill>
                  <a:srgbClr val="000000"/>
                </a:solidFill>
                <a:latin typeface="Avenir Next LT Pro" panose="020B0504020202020204" pitchFamily="34" charset="-18"/>
              </a:rPr>
              <a:t> balance</a:t>
            </a:r>
            <a:r>
              <a:rPr lang="en-US" sz="1600" dirty="0">
                <a:solidFill>
                  <a:srgbClr val="000000"/>
                </a:solidFill>
                <a:latin typeface="Avenir Next LT Pro" panose="020B0504020202020204" pitchFamily="34" charset="-18"/>
              </a:rPr>
              <a:t>.</a:t>
            </a:r>
          </a:p>
          <a:p>
            <a:pPr marL="263525" lvl="1" indent="-263525">
              <a:buClr>
                <a:srgbClr val="80A9A1"/>
              </a:buClr>
              <a:buFont typeface="Wingdings 3" panose="05040102010807070707" pitchFamily="18" charset="2"/>
              <a:buChar char=""/>
            </a:pPr>
            <a:endParaRPr lang="sl-SI"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2028/2029: San Marino</a:t>
            </a: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2029/2030: Serbia</a:t>
            </a: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2030/2031: Slovenia</a:t>
            </a: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2031/2032: Albania</a:t>
            </a: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2032/2033: Croatia</a:t>
            </a:r>
          </a:p>
          <a:p>
            <a:pPr marL="263525" lvl="1" indent="-263525">
              <a:buClr>
                <a:srgbClr val="80A9A1"/>
              </a:buClr>
              <a:buFont typeface="Wingdings 3" panose="05040102010807070707" pitchFamily="18" charset="2"/>
              <a:buChar char=""/>
            </a:pPr>
            <a:r>
              <a:rPr lang="en-US" sz="1600" dirty="0">
                <a:solidFill>
                  <a:srgbClr val="000000"/>
                </a:solidFill>
                <a:latin typeface="Avenir Next LT Pro" panose="020B0504020202020204" pitchFamily="34" charset="-18"/>
              </a:rPr>
              <a:t>2033/2034: Bosnia and Herzegovina</a:t>
            </a:r>
            <a:r>
              <a:rPr lang="sl-SI" sz="1600" dirty="0">
                <a:solidFill>
                  <a:srgbClr val="000000"/>
                </a:solidFill>
                <a:latin typeface="Avenir Next LT Pro" panose="020B0504020202020204" pitchFamily="34" charset="-18"/>
              </a:rPr>
              <a:t> </a:t>
            </a:r>
          </a:p>
          <a:p>
            <a:pPr marL="263525" lvl="1" indent="-263525">
              <a:buClr>
                <a:srgbClr val="80A9A1"/>
              </a:buClr>
              <a:buFont typeface="Wingdings 3" panose="05040102010807070707" pitchFamily="18" charset="2"/>
              <a:buChar char=""/>
            </a:pPr>
            <a:r>
              <a:rPr lang="sl-SI" sz="1600" dirty="0" err="1">
                <a:solidFill>
                  <a:srgbClr val="000000"/>
                </a:solidFill>
                <a:latin typeface="Avenir Next LT Pro" panose="020B0504020202020204" pitchFamily="34" charset="-18"/>
              </a:rPr>
              <a:t>etc</a:t>
            </a:r>
            <a:endParaRPr lang="en-US"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endParaRPr lang="sl-SI"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endParaRPr lang="sl-SI"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endParaRPr lang="en-US" sz="1600" dirty="0">
              <a:solidFill>
                <a:srgbClr val="000000"/>
              </a:solidFill>
              <a:latin typeface="Avenir Next LT Pro" panose="020B0504020202020204" pitchFamily="34" charset="-18"/>
            </a:endParaRPr>
          </a:p>
          <a:p>
            <a:pPr marL="263525" lvl="1" indent="-263525">
              <a:buClr>
                <a:srgbClr val="80A9A1"/>
              </a:buClr>
              <a:buFont typeface="Wingdings 3" panose="05040102010807070707" pitchFamily="18" charset="2"/>
              <a:buChar char=""/>
            </a:pPr>
            <a:endParaRPr lang="en-US" sz="1800" dirty="0">
              <a:solidFill>
                <a:srgbClr val="000000"/>
              </a:solidFill>
              <a:latin typeface="Trebuchet MS" panose="020B0603020202020204" pitchFamily="34" charset="0"/>
            </a:endParaRPr>
          </a:p>
          <a:p>
            <a:pPr marL="0" indent="0">
              <a:buFont typeface="Arial" panose="020B0604020202020204" pitchFamily="34" charset="0"/>
              <a:buNone/>
            </a:pPr>
            <a:endParaRPr lang="en-US" sz="1800" dirty="0">
              <a:solidFill>
                <a:srgbClr val="000000"/>
              </a:solidFill>
              <a:latin typeface="Trebuchet MS" panose="020B0603020202020204" pitchFamily="34" charset="0"/>
            </a:endParaRPr>
          </a:p>
          <a:p>
            <a:pPr marL="0" indent="0">
              <a:buFont typeface="Arial" panose="020B0604020202020204" pitchFamily="34" charset="0"/>
              <a:buNone/>
            </a:pPr>
            <a:endParaRPr lang="en-US" sz="1800" dirty="0">
              <a:solidFill>
                <a:srgbClr val="000000"/>
              </a:solidFill>
              <a:latin typeface="Trebuchet MS" panose="020B0603020202020204" pitchFamily="34" charset="0"/>
            </a:endParaRPr>
          </a:p>
          <a:p>
            <a:pPr marL="0" indent="0">
              <a:buFont typeface="Arial" panose="020B0604020202020204" pitchFamily="34" charset="0"/>
              <a:buNone/>
            </a:pPr>
            <a:endParaRPr lang="en-US" sz="2200" b="1" dirty="0">
              <a:solidFill>
                <a:srgbClr val="962304"/>
              </a:solidFill>
              <a:latin typeface="Avenir Next LT Pro"/>
            </a:endParaRPr>
          </a:p>
        </p:txBody>
      </p:sp>
    </p:spTree>
    <p:extLst>
      <p:ext uri="{BB962C8B-B14F-4D97-AF65-F5344CB8AC3E}">
        <p14:creationId xmlns:p14="http://schemas.microsoft.com/office/powerpoint/2010/main" val="3138213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{CD3F5EA7-E718-1447-9EB7-9E4C7806C478}tf10001060</Template>
  <TotalTime>8527</TotalTime>
  <Words>167</Words>
  <Application>Microsoft Office PowerPoint</Application>
  <PresentationFormat>Widescreen</PresentationFormat>
  <Paragraphs>22</Paragraphs>
  <Slides>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Avenir Next LT Pro</vt:lpstr>
      <vt:lpstr>Calibri</vt:lpstr>
      <vt:lpstr>Calibri Light</vt:lpstr>
      <vt:lpstr>Georgia</vt:lpstr>
      <vt:lpstr>Trebuchet MS</vt:lpstr>
      <vt:lpstr>Wingdings 3</vt:lpstr>
      <vt:lpstr>Office Theme</vt:lpstr>
      <vt:lpstr>PowerPoint Presentation</vt:lpstr>
      <vt:lpstr>Proposal for EUSAIR Presidency order after 2027/2028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Julija Marošek</dc:creator>
  <cp:lastModifiedBy>FP-LP</cp:lastModifiedBy>
  <cp:revision>122</cp:revision>
  <cp:lastPrinted>2023-02-15T15:12:02Z</cp:lastPrinted>
  <dcterms:created xsi:type="dcterms:W3CDTF">2023-01-25T08:29:03Z</dcterms:created>
  <dcterms:modified xsi:type="dcterms:W3CDTF">2025-09-29T13:03:10Z</dcterms:modified>
</cp:coreProperties>
</file>