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432" r:id="rId3"/>
    <p:sldId id="425" r:id="rId4"/>
  </p:sldIdLst>
  <p:sldSz cx="12192000" cy="6858000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BF91146-F1D0-4506-806F-2BCA7CFA730F}">
          <p14:sldIdLst>
            <p14:sldId id="257"/>
            <p14:sldId id="432"/>
            <p14:sldId id="42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ija Pavlovčič" initials="MP" lastIdx="1" clrIdx="0">
    <p:extLst>
      <p:ext uri="{19B8F6BF-5375-455C-9EA6-DF929625EA0E}">
        <p15:presenceInfo xmlns:p15="http://schemas.microsoft.com/office/powerpoint/2012/main" userId="Matija Pavlovčič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1F0"/>
    <a:srgbClr val="FBB3A7"/>
    <a:srgbClr val="FF97BA"/>
    <a:srgbClr val="BA7F80"/>
    <a:srgbClr val="80A9A1"/>
    <a:srgbClr val="5D8981"/>
    <a:srgbClr val="475D85"/>
    <a:srgbClr val="8FA2C3"/>
    <a:srgbClr val="F2A16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5274" autoAdjust="0"/>
  </p:normalViewPr>
  <p:slideViewPr>
    <p:cSldViewPr snapToGrid="0">
      <p:cViewPr varScale="1">
        <p:scale>
          <a:sx n="119" d="100"/>
          <a:sy n="119" d="100"/>
        </p:scale>
        <p:origin x="2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86E4A8-A8DF-48E7-AF14-6B69AA18DF9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57B0FA81-B308-491E-999D-23FE5CC8717C}">
      <dgm:prSet phldrT="[besedilo]"/>
      <dgm:spPr>
        <a:solidFill>
          <a:srgbClr val="475D85"/>
        </a:solidFill>
        <a:ln>
          <a:solidFill>
            <a:srgbClr val="475D85"/>
          </a:solidFill>
        </a:ln>
      </dgm:spPr>
      <dgm:t>
        <a:bodyPr/>
        <a:lstStyle/>
        <a:p>
          <a:r>
            <a:rPr lang="sl-SI" dirty="0" err="1" smtClean="0"/>
            <a:t>Pillar</a:t>
          </a:r>
          <a:r>
            <a:rPr lang="sl-SI" dirty="0" smtClean="0"/>
            <a:t> 1</a:t>
          </a:r>
          <a:endParaRPr lang="sl-SI" dirty="0"/>
        </a:p>
      </dgm:t>
    </dgm:pt>
    <dgm:pt modelId="{C1C45F5A-63C3-46D7-9410-CE0CD242EAF3}" type="parTrans" cxnId="{235C9986-CBC4-489A-B815-DA4C7EEF3BAE}">
      <dgm:prSet/>
      <dgm:spPr/>
      <dgm:t>
        <a:bodyPr/>
        <a:lstStyle/>
        <a:p>
          <a:endParaRPr lang="sl-SI"/>
        </a:p>
      </dgm:t>
    </dgm:pt>
    <dgm:pt modelId="{120D65D2-5F35-4B9C-B4B0-D9C1010590B2}" type="sibTrans" cxnId="{235C9986-CBC4-489A-B815-DA4C7EEF3BAE}">
      <dgm:prSet/>
      <dgm:spPr/>
      <dgm:t>
        <a:bodyPr/>
        <a:lstStyle/>
        <a:p>
          <a:endParaRPr lang="sl-SI"/>
        </a:p>
      </dgm:t>
    </dgm:pt>
    <dgm:pt modelId="{75A5E80C-D58C-4916-8660-7A91439E3320}">
      <dgm:prSet phldrT="[besedilo]"/>
      <dgm:spPr/>
      <dgm:t>
        <a:bodyPr/>
        <a:lstStyle/>
        <a:p>
          <a:r>
            <a:rPr lang="sl-SI" dirty="0" err="1" smtClean="0"/>
            <a:t>Greece</a:t>
          </a:r>
          <a:endParaRPr lang="sl-SI" dirty="0"/>
        </a:p>
      </dgm:t>
    </dgm:pt>
    <dgm:pt modelId="{D681FE5D-99DC-4973-B581-C9A3C2351ADC}" type="parTrans" cxnId="{E3F91E66-DC2E-489F-9615-07F03872038E}">
      <dgm:prSet/>
      <dgm:spPr/>
      <dgm:t>
        <a:bodyPr/>
        <a:lstStyle/>
        <a:p>
          <a:endParaRPr lang="sl-SI"/>
        </a:p>
      </dgm:t>
    </dgm:pt>
    <dgm:pt modelId="{3E76F625-F2F8-4945-893C-416E3C590C40}" type="sibTrans" cxnId="{E3F91E66-DC2E-489F-9615-07F03872038E}">
      <dgm:prSet/>
      <dgm:spPr/>
      <dgm:t>
        <a:bodyPr/>
        <a:lstStyle/>
        <a:p>
          <a:endParaRPr lang="sl-SI"/>
        </a:p>
      </dgm:t>
    </dgm:pt>
    <dgm:pt modelId="{238AADDC-630D-4FC8-873A-340B50195B64}">
      <dgm:prSet phldrT="[besedilo]"/>
      <dgm:spPr/>
      <dgm:t>
        <a:bodyPr/>
        <a:lstStyle/>
        <a:p>
          <a:r>
            <a:rPr lang="sl-SI" dirty="0" err="1" smtClean="0"/>
            <a:t>Montenegro</a:t>
          </a:r>
          <a:endParaRPr lang="sl-SI" dirty="0"/>
        </a:p>
      </dgm:t>
    </dgm:pt>
    <dgm:pt modelId="{1CA5D5D2-2D62-417C-A50D-C481BDE35188}" type="parTrans" cxnId="{F1708F80-3B88-4354-BC89-69F4A6AA5811}">
      <dgm:prSet/>
      <dgm:spPr/>
      <dgm:t>
        <a:bodyPr/>
        <a:lstStyle/>
        <a:p>
          <a:endParaRPr lang="sl-SI"/>
        </a:p>
      </dgm:t>
    </dgm:pt>
    <dgm:pt modelId="{FDA3303D-5C70-45BA-A10B-A7D87C936DE3}" type="sibTrans" cxnId="{F1708F80-3B88-4354-BC89-69F4A6AA5811}">
      <dgm:prSet/>
      <dgm:spPr/>
      <dgm:t>
        <a:bodyPr/>
        <a:lstStyle/>
        <a:p>
          <a:endParaRPr lang="sl-SI"/>
        </a:p>
      </dgm:t>
    </dgm:pt>
    <dgm:pt modelId="{769836D1-2079-483B-86DC-3964D4E6BD5B}">
      <dgm:prSet phldrT="[besedilo]"/>
      <dgm:spPr>
        <a:solidFill>
          <a:srgbClr val="F2A16A"/>
        </a:solidFill>
        <a:ln>
          <a:noFill/>
        </a:ln>
      </dgm:spPr>
      <dgm:t>
        <a:bodyPr/>
        <a:lstStyle/>
        <a:p>
          <a:r>
            <a:rPr lang="sl-SI" dirty="0" err="1" smtClean="0">
              <a:solidFill>
                <a:schemeClr val="bg1"/>
              </a:solidFill>
            </a:rPr>
            <a:t>Pillar</a:t>
          </a:r>
          <a:r>
            <a:rPr lang="sl-SI" dirty="0" smtClean="0">
              <a:solidFill>
                <a:schemeClr val="bg1"/>
              </a:solidFill>
            </a:rPr>
            <a:t> 2 - </a:t>
          </a:r>
          <a:r>
            <a:rPr lang="sl-SI" dirty="0" err="1" smtClean="0">
              <a:solidFill>
                <a:schemeClr val="bg1"/>
              </a:solidFill>
            </a:rPr>
            <a:t>Energy</a:t>
          </a:r>
          <a:endParaRPr lang="sl-SI" dirty="0">
            <a:solidFill>
              <a:schemeClr val="bg1"/>
            </a:solidFill>
          </a:endParaRPr>
        </a:p>
      </dgm:t>
    </dgm:pt>
    <dgm:pt modelId="{1AE295F1-F779-4521-B333-91D8FCA2D2D0}" type="parTrans" cxnId="{7617F638-6C74-4241-810B-DAE36981E9AA}">
      <dgm:prSet/>
      <dgm:spPr/>
      <dgm:t>
        <a:bodyPr/>
        <a:lstStyle/>
        <a:p>
          <a:endParaRPr lang="sl-SI"/>
        </a:p>
      </dgm:t>
    </dgm:pt>
    <dgm:pt modelId="{CC750537-0DCE-4B46-93D2-15A1789B8012}" type="sibTrans" cxnId="{7617F638-6C74-4241-810B-DAE36981E9AA}">
      <dgm:prSet/>
      <dgm:spPr/>
      <dgm:t>
        <a:bodyPr/>
        <a:lstStyle/>
        <a:p>
          <a:endParaRPr lang="sl-SI"/>
        </a:p>
      </dgm:t>
    </dgm:pt>
    <dgm:pt modelId="{B40E07EE-B214-426E-813C-38DECD64E434}">
      <dgm:prSet phldrT="[besedilo]"/>
      <dgm:spPr>
        <a:solidFill>
          <a:schemeClr val="accent4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sl-SI" dirty="0" err="1" smtClean="0"/>
            <a:t>Italy</a:t>
          </a:r>
          <a:endParaRPr lang="sl-SI" dirty="0"/>
        </a:p>
      </dgm:t>
    </dgm:pt>
    <dgm:pt modelId="{AD544096-E718-4690-977C-343367535C3F}" type="parTrans" cxnId="{E500E99D-71F7-4DD0-9391-92EC5C57269E}">
      <dgm:prSet/>
      <dgm:spPr/>
      <dgm:t>
        <a:bodyPr/>
        <a:lstStyle/>
        <a:p>
          <a:endParaRPr lang="sl-SI"/>
        </a:p>
      </dgm:t>
    </dgm:pt>
    <dgm:pt modelId="{AE54CE5E-5E10-4E21-A5E1-E599EEAE5965}" type="sibTrans" cxnId="{E500E99D-71F7-4DD0-9391-92EC5C57269E}">
      <dgm:prSet/>
      <dgm:spPr/>
      <dgm:t>
        <a:bodyPr/>
        <a:lstStyle/>
        <a:p>
          <a:endParaRPr lang="sl-SI"/>
        </a:p>
      </dgm:t>
    </dgm:pt>
    <dgm:pt modelId="{6F28EFF7-3E7C-4C76-8332-05E78222653D}">
      <dgm:prSet phldrT="[besedilo]"/>
      <dgm:spPr>
        <a:solidFill>
          <a:schemeClr val="accent4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sl-SI" dirty="0" err="1" smtClean="0"/>
            <a:t>North</a:t>
          </a:r>
          <a:r>
            <a:rPr lang="sl-SI" dirty="0" smtClean="0"/>
            <a:t> </a:t>
          </a:r>
          <a:r>
            <a:rPr lang="sl-SI" dirty="0" err="1" smtClean="0"/>
            <a:t>Macedonia</a:t>
          </a:r>
          <a:endParaRPr lang="sl-SI" dirty="0"/>
        </a:p>
      </dgm:t>
    </dgm:pt>
    <dgm:pt modelId="{F49AA83F-7A19-4646-BDE0-A2A83DDF2379}" type="parTrans" cxnId="{5A9EDF08-764D-4187-B599-5D634AF35657}">
      <dgm:prSet/>
      <dgm:spPr/>
      <dgm:t>
        <a:bodyPr/>
        <a:lstStyle/>
        <a:p>
          <a:endParaRPr lang="sl-SI"/>
        </a:p>
      </dgm:t>
    </dgm:pt>
    <dgm:pt modelId="{3DD1A7EC-6E1B-4568-94EF-E8AAA7E5D6FC}" type="sibTrans" cxnId="{5A9EDF08-764D-4187-B599-5D634AF35657}">
      <dgm:prSet/>
      <dgm:spPr/>
      <dgm:t>
        <a:bodyPr/>
        <a:lstStyle/>
        <a:p>
          <a:endParaRPr lang="sl-SI"/>
        </a:p>
      </dgm:t>
    </dgm:pt>
    <dgm:pt modelId="{EB800FE5-0C2E-42F2-931C-85263C888949}">
      <dgm:prSet phldrT="[besedilo]"/>
      <dgm:spPr>
        <a:solidFill>
          <a:srgbClr val="F2A16A"/>
        </a:solidFill>
        <a:ln>
          <a:noFill/>
        </a:ln>
      </dgm:spPr>
      <dgm:t>
        <a:bodyPr/>
        <a:lstStyle/>
        <a:p>
          <a:r>
            <a:rPr lang="sl-SI" dirty="0" err="1" smtClean="0">
              <a:solidFill>
                <a:schemeClr val="bg1"/>
              </a:solidFill>
            </a:rPr>
            <a:t>Pillar</a:t>
          </a:r>
          <a:r>
            <a:rPr lang="sl-SI" dirty="0" smtClean="0">
              <a:solidFill>
                <a:schemeClr val="bg1"/>
              </a:solidFill>
            </a:rPr>
            <a:t> 2 - Transport</a:t>
          </a:r>
          <a:endParaRPr lang="sl-SI" dirty="0">
            <a:solidFill>
              <a:schemeClr val="bg1"/>
            </a:solidFill>
          </a:endParaRPr>
        </a:p>
      </dgm:t>
    </dgm:pt>
    <dgm:pt modelId="{D3E734F2-2AB8-4D0B-A96B-59E20BBF6332}" type="parTrans" cxnId="{736B67C3-B7F9-4B83-93E4-0504CB063268}">
      <dgm:prSet/>
      <dgm:spPr/>
      <dgm:t>
        <a:bodyPr/>
        <a:lstStyle/>
        <a:p>
          <a:endParaRPr lang="sl-SI"/>
        </a:p>
      </dgm:t>
    </dgm:pt>
    <dgm:pt modelId="{4F875C62-0AFF-4768-80DA-7675654761AD}" type="sibTrans" cxnId="{736B67C3-B7F9-4B83-93E4-0504CB063268}">
      <dgm:prSet/>
      <dgm:spPr/>
      <dgm:t>
        <a:bodyPr/>
        <a:lstStyle/>
        <a:p>
          <a:endParaRPr lang="sl-SI"/>
        </a:p>
      </dgm:t>
    </dgm:pt>
    <dgm:pt modelId="{97F332AD-74AF-4B67-B079-DA72ECA2FCB8}">
      <dgm:prSet phldrT="[besedilo]"/>
      <dgm:spPr>
        <a:solidFill>
          <a:schemeClr val="accent4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sl-SI" dirty="0" err="1" smtClean="0"/>
            <a:t>Italy</a:t>
          </a:r>
          <a:endParaRPr lang="sl-SI" dirty="0"/>
        </a:p>
      </dgm:t>
    </dgm:pt>
    <dgm:pt modelId="{C4DCD141-C75D-4AA0-B179-CBB8AD885634}" type="parTrans" cxnId="{0B77E92A-9807-4F6E-9E0B-842156977954}">
      <dgm:prSet/>
      <dgm:spPr/>
      <dgm:t>
        <a:bodyPr/>
        <a:lstStyle/>
        <a:p>
          <a:endParaRPr lang="sl-SI"/>
        </a:p>
      </dgm:t>
    </dgm:pt>
    <dgm:pt modelId="{31512C5E-38C5-427D-B3A0-4352FE8604C0}" type="sibTrans" cxnId="{0B77E92A-9807-4F6E-9E0B-842156977954}">
      <dgm:prSet/>
      <dgm:spPr/>
      <dgm:t>
        <a:bodyPr/>
        <a:lstStyle/>
        <a:p>
          <a:endParaRPr lang="sl-SI"/>
        </a:p>
      </dgm:t>
    </dgm:pt>
    <dgm:pt modelId="{77310112-458D-44CC-9E9A-8150A5A548AA}">
      <dgm:prSet phldrT="[besedilo]"/>
      <dgm:spPr>
        <a:solidFill>
          <a:schemeClr val="accent4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sl-SI" dirty="0" err="1" smtClean="0"/>
            <a:t>Serbia</a:t>
          </a:r>
          <a:endParaRPr lang="sl-SI" dirty="0"/>
        </a:p>
      </dgm:t>
    </dgm:pt>
    <dgm:pt modelId="{DAF08A44-7427-4F20-9E95-AE8792797AF7}" type="parTrans" cxnId="{5D26050D-586F-4EA9-A40B-F1BD0D5C7F2B}">
      <dgm:prSet/>
      <dgm:spPr/>
      <dgm:t>
        <a:bodyPr/>
        <a:lstStyle/>
        <a:p>
          <a:endParaRPr lang="sl-SI"/>
        </a:p>
      </dgm:t>
    </dgm:pt>
    <dgm:pt modelId="{10205E87-6C99-44DB-9637-548AD471E200}" type="sibTrans" cxnId="{5D26050D-586F-4EA9-A40B-F1BD0D5C7F2B}">
      <dgm:prSet/>
      <dgm:spPr/>
      <dgm:t>
        <a:bodyPr/>
        <a:lstStyle/>
        <a:p>
          <a:endParaRPr lang="sl-SI"/>
        </a:p>
      </dgm:t>
    </dgm:pt>
    <dgm:pt modelId="{B19C9331-DA2C-4F3D-B0F7-D1094D91A53C}">
      <dgm:prSet/>
      <dgm:spPr>
        <a:solidFill>
          <a:srgbClr val="5D8981"/>
        </a:solidFill>
        <a:ln>
          <a:noFill/>
        </a:ln>
      </dgm:spPr>
      <dgm:t>
        <a:bodyPr/>
        <a:lstStyle/>
        <a:p>
          <a:r>
            <a:rPr lang="sl-SI" dirty="0" err="1" smtClean="0"/>
            <a:t>Pillar</a:t>
          </a:r>
          <a:r>
            <a:rPr lang="sl-SI" dirty="0" smtClean="0"/>
            <a:t> 3</a:t>
          </a:r>
          <a:endParaRPr lang="sl-SI" dirty="0"/>
        </a:p>
      </dgm:t>
    </dgm:pt>
    <dgm:pt modelId="{4CCE0B6B-4B13-4550-BE62-7F36AF74B50B}" type="parTrans" cxnId="{B118D319-91AF-465E-9963-B267F366EE90}">
      <dgm:prSet/>
      <dgm:spPr/>
      <dgm:t>
        <a:bodyPr/>
        <a:lstStyle/>
        <a:p>
          <a:endParaRPr lang="sl-SI"/>
        </a:p>
      </dgm:t>
    </dgm:pt>
    <dgm:pt modelId="{43448EAB-CDBA-49AC-BE86-CC7F8C727744}" type="sibTrans" cxnId="{B118D319-91AF-465E-9963-B267F366EE90}">
      <dgm:prSet/>
      <dgm:spPr/>
      <dgm:t>
        <a:bodyPr/>
        <a:lstStyle/>
        <a:p>
          <a:endParaRPr lang="sl-SI"/>
        </a:p>
      </dgm:t>
    </dgm:pt>
    <dgm:pt modelId="{A9EE4C86-73F3-453A-BFEB-AD12E4DB1609}">
      <dgm:prSet/>
      <dgm:spPr>
        <a:solidFill>
          <a:srgbClr val="BA7F80"/>
        </a:solidFill>
        <a:ln>
          <a:noFill/>
        </a:ln>
      </dgm:spPr>
      <dgm:t>
        <a:bodyPr/>
        <a:lstStyle/>
        <a:p>
          <a:r>
            <a:rPr lang="sl-SI" dirty="0" err="1" smtClean="0"/>
            <a:t>Pillar</a:t>
          </a:r>
          <a:r>
            <a:rPr lang="sl-SI" dirty="0" smtClean="0"/>
            <a:t> 4</a:t>
          </a:r>
          <a:endParaRPr lang="sl-SI" dirty="0"/>
        </a:p>
      </dgm:t>
    </dgm:pt>
    <dgm:pt modelId="{DEA128AE-75A1-46EA-892A-1C81F0A04917}" type="parTrans" cxnId="{BEB9B423-4A90-4E37-B518-EFA87733BEC9}">
      <dgm:prSet/>
      <dgm:spPr/>
      <dgm:t>
        <a:bodyPr/>
        <a:lstStyle/>
        <a:p>
          <a:endParaRPr lang="sl-SI"/>
        </a:p>
      </dgm:t>
    </dgm:pt>
    <dgm:pt modelId="{977A29B5-7BF5-4B05-B777-02B81F001C4B}" type="sibTrans" cxnId="{BEB9B423-4A90-4E37-B518-EFA87733BEC9}">
      <dgm:prSet/>
      <dgm:spPr/>
      <dgm:t>
        <a:bodyPr/>
        <a:lstStyle/>
        <a:p>
          <a:endParaRPr lang="sl-SI"/>
        </a:p>
      </dgm:t>
    </dgm:pt>
    <dgm:pt modelId="{CC1CE6D7-64C7-4D72-B007-1C98A140DD65}">
      <dgm:prSet phldrT="[besedilo]"/>
      <dgm:spPr>
        <a:solidFill>
          <a:schemeClr val="accent4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sl-SI" dirty="0" err="1" smtClean="0"/>
            <a:t>North</a:t>
          </a:r>
          <a:r>
            <a:rPr lang="sl-SI" dirty="0" smtClean="0"/>
            <a:t> </a:t>
          </a:r>
          <a:r>
            <a:rPr lang="sl-SI" dirty="0" err="1" smtClean="0"/>
            <a:t>Macedonia</a:t>
          </a:r>
          <a:endParaRPr lang="sl-SI" dirty="0"/>
        </a:p>
      </dgm:t>
    </dgm:pt>
    <dgm:pt modelId="{F1704C09-5821-4F47-BE19-DEFCD9B9B783}" type="parTrans" cxnId="{0C61B5FF-A480-44D4-BFB5-E8DF5A963E85}">
      <dgm:prSet/>
      <dgm:spPr/>
      <dgm:t>
        <a:bodyPr/>
        <a:lstStyle/>
        <a:p>
          <a:endParaRPr lang="sl-SI"/>
        </a:p>
      </dgm:t>
    </dgm:pt>
    <dgm:pt modelId="{CA966EEA-1CDE-44E3-A9F1-B6A3C1450293}" type="sibTrans" cxnId="{0C61B5FF-A480-44D4-BFB5-E8DF5A963E85}">
      <dgm:prSet/>
      <dgm:spPr/>
      <dgm:t>
        <a:bodyPr/>
        <a:lstStyle/>
        <a:p>
          <a:endParaRPr lang="sl-SI"/>
        </a:p>
      </dgm:t>
    </dgm:pt>
    <dgm:pt modelId="{E5F6D04A-665F-43F1-84CA-7BEBE8FDD4F6}">
      <dgm:prSet phldrT="[besedilo]"/>
      <dgm:spPr>
        <a:solidFill>
          <a:schemeClr val="accent4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sl-SI" dirty="0" err="1" smtClean="0"/>
            <a:t>Serbia</a:t>
          </a:r>
          <a:endParaRPr lang="sl-SI" dirty="0"/>
        </a:p>
      </dgm:t>
    </dgm:pt>
    <dgm:pt modelId="{BEBC8F9E-3A8A-4570-A33B-CF2C20CE9A10}" type="parTrans" cxnId="{F46B5DF9-C9D3-4275-92A5-2156491658EF}">
      <dgm:prSet/>
      <dgm:spPr/>
      <dgm:t>
        <a:bodyPr/>
        <a:lstStyle/>
        <a:p>
          <a:endParaRPr lang="sl-SI"/>
        </a:p>
      </dgm:t>
    </dgm:pt>
    <dgm:pt modelId="{D36D9B15-2CD0-46BC-918B-7C50B7603CF3}" type="sibTrans" cxnId="{F46B5DF9-C9D3-4275-92A5-2156491658EF}">
      <dgm:prSet/>
      <dgm:spPr/>
      <dgm:t>
        <a:bodyPr/>
        <a:lstStyle/>
        <a:p>
          <a:endParaRPr lang="sl-SI"/>
        </a:p>
      </dgm:t>
    </dgm:pt>
    <dgm:pt modelId="{E0D64627-F33A-44F9-AA34-D53530F2FFB8}">
      <dgm:prSet/>
      <dgm:spPr>
        <a:solidFill>
          <a:srgbClr val="80A9A1">
            <a:alpha val="90000"/>
          </a:srgbClr>
        </a:solidFill>
        <a:ln>
          <a:noFill/>
        </a:ln>
      </dgm:spPr>
      <dgm:t>
        <a:bodyPr/>
        <a:lstStyle/>
        <a:p>
          <a:r>
            <a:rPr lang="sl-SI" dirty="0" err="1" smtClean="0"/>
            <a:t>Slovenia</a:t>
          </a:r>
          <a:endParaRPr lang="sl-SI" dirty="0"/>
        </a:p>
      </dgm:t>
    </dgm:pt>
    <dgm:pt modelId="{271CCEC9-6182-410D-8787-7DBE1BE43B95}" type="parTrans" cxnId="{F2336B46-F3FB-48FF-97BE-3DDF50F827E0}">
      <dgm:prSet/>
      <dgm:spPr/>
      <dgm:t>
        <a:bodyPr/>
        <a:lstStyle/>
        <a:p>
          <a:endParaRPr lang="sl-SI"/>
        </a:p>
      </dgm:t>
    </dgm:pt>
    <dgm:pt modelId="{6EBFB532-A527-4183-B3C6-4306862D87E3}" type="sibTrans" cxnId="{F2336B46-F3FB-48FF-97BE-3DDF50F827E0}">
      <dgm:prSet/>
      <dgm:spPr/>
      <dgm:t>
        <a:bodyPr/>
        <a:lstStyle/>
        <a:p>
          <a:endParaRPr lang="sl-SI"/>
        </a:p>
      </dgm:t>
    </dgm:pt>
    <dgm:pt modelId="{9EE8C60E-D902-46BB-AB30-EF27DA78E66D}">
      <dgm:prSet/>
      <dgm:spPr>
        <a:solidFill>
          <a:srgbClr val="80A9A1">
            <a:alpha val="90000"/>
          </a:srgbClr>
        </a:solidFill>
        <a:ln>
          <a:noFill/>
        </a:ln>
      </dgm:spPr>
      <dgm:t>
        <a:bodyPr/>
        <a:lstStyle/>
        <a:p>
          <a:r>
            <a:rPr lang="sl-SI" dirty="0" err="1" smtClean="0"/>
            <a:t>Bosnia</a:t>
          </a:r>
          <a:r>
            <a:rPr lang="sl-SI" dirty="0" smtClean="0"/>
            <a:t> </a:t>
          </a:r>
          <a:r>
            <a:rPr lang="sl-SI" dirty="0" err="1" smtClean="0"/>
            <a:t>and</a:t>
          </a:r>
          <a:r>
            <a:rPr lang="sl-SI" dirty="0" smtClean="0"/>
            <a:t> </a:t>
          </a:r>
          <a:r>
            <a:rPr lang="sl-SI" dirty="0" err="1" smtClean="0"/>
            <a:t>Herzegovina</a:t>
          </a:r>
          <a:endParaRPr lang="sl-SI" dirty="0"/>
        </a:p>
      </dgm:t>
    </dgm:pt>
    <dgm:pt modelId="{0469CAA9-0CDD-4805-9C81-B244CD81ED80}" type="parTrans" cxnId="{C91A6899-CE99-413F-9BA8-DB472E5316D3}">
      <dgm:prSet/>
      <dgm:spPr/>
      <dgm:t>
        <a:bodyPr/>
        <a:lstStyle/>
        <a:p>
          <a:endParaRPr lang="sl-SI"/>
        </a:p>
      </dgm:t>
    </dgm:pt>
    <dgm:pt modelId="{981D5684-FF4B-44E0-8354-F73FA6A760B7}" type="sibTrans" cxnId="{C91A6899-CE99-413F-9BA8-DB472E5316D3}">
      <dgm:prSet/>
      <dgm:spPr/>
      <dgm:t>
        <a:bodyPr/>
        <a:lstStyle/>
        <a:p>
          <a:endParaRPr lang="sl-SI"/>
        </a:p>
      </dgm:t>
    </dgm:pt>
    <dgm:pt modelId="{EBD846FC-1D3F-495C-B806-FACFF8E6888B}">
      <dgm:prSet/>
      <dgm:spPr>
        <a:solidFill>
          <a:srgbClr val="FBB3A7">
            <a:alpha val="89804"/>
          </a:srgbClr>
        </a:solidFill>
        <a:ln>
          <a:noFill/>
        </a:ln>
      </dgm:spPr>
      <dgm:t>
        <a:bodyPr/>
        <a:lstStyle/>
        <a:p>
          <a:r>
            <a:rPr lang="sl-SI" dirty="0" err="1" smtClean="0"/>
            <a:t>Croatia</a:t>
          </a:r>
          <a:endParaRPr lang="sl-SI" dirty="0"/>
        </a:p>
      </dgm:t>
    </dgm:pt>
    <dgm:pt modelId="{E75818D1-70EF-4743-9672-19BC9124907F}" type="parTrans" cxnId="{B4B74D6E-04DB-491F-9E25-57314464E79A}">
      <dgm:prSet/>
      <dgm:spPr/>
      <dgm:t>
        <a:bodyPr/>
        <a:lstStyle/>
        <a:p>
          <a:endParaRPr lang="sl-SI"/>
        </a:p>
      </dgm:t>
    </dgm:pt>
    <dgm:pt modelId="{DD0EAF3D-DBEC-4C06-8227-0BD62D211C95}" type="sibTrans" cxnId="{B4B74D6E-04DB-491F-9E25-57314464E79A}">
      <dgm:prSet/>
      <dgm:spPr/>
      <dgm:t>
        <a:bodyPr/>
        <a:lstStyle/>
        <a:p>
          <a:endParaRPr lang="sl-SI"/>
        </a:p>
      </dgm:t>
    </dgm:pt>
    <dgm:pt modelId="{496FF3F3-AD37-4231-97F6-B3589DECEF8D}">
      <dgm:prSet/>
      <dgm:spPr>
        <a:solidFill>
          <a:srgbClr val="FBB3A7">
            <a:alpha val="89804"/>
          </a:srgbClr>
        </a:solidFill>
        <a:ln>
          <a:noFill/>
        </a:ln>
      </dgm:spPr>
      <dgm:t>
        <a:bodyPr/>
        <a:lstStyle/>
        <a:p>
          <a:r>
            <a:rPr lang="sl-SI" dirty="0" err="1" smtClean="0"/>
            <a:t>Albania</a:t>
          </a:r>
          <a:endParaRPr lang="sl-SI" dirty="0"/>
        </a:p>
      </dgm:t>
    </dgm:pt>
    <dgm:pt modelId="{8B00E375-CB3A-49F7-B253-B68156FC3E13}" type="parTrans" cxnId="{CB44B527-A406-499A-8076-8C89FA798ED3}">
      <dgm:prSet/>
      <dgm:spPr/>
      <dgm:t>
        <a:bodyPr/>
        <a:lstStyle/>
        <a:p>
          <a:endParaRPr lang="sl-SI"/>
        </a:p>
      </dgm:t>
    </dgm:pt>
    <dgm:pt modelId="{45D3DF2F-FD17-42D3-BCBE-52EFD6120482}" type="sibTrans" cxnId="{CB44B527-A406-499A-8076-8C89FA798ED3}">
      <dgm:prSet/>
      <dgm:spPr/>
      <dgm:t>
        <a:bodyPr/>
        <a:lstStyle/>
        <a:p>
          <a:endParaRPr lang="sl-SI"/>
        </a:p>
      </dgm:t>
    </dgm:pt>
    <dgm:pt modelId="{6D684ED1-1B26-4447-B8DA-691A8F89457F}">
      <dgm:prSet/>
      <dgm:spPr>
        <a:solidFill>
          <a:srgbClr val="FF97BA"/>
        </a:solidFill>
        <a:ln>
          <a:noFill/>
        </a:ln>
      </dgm:spPr>
      <dgm:t>
        <a:bodyPr/>
        <a:lstStyle/>
        <a:p>
          <a:r>
            <a:rPr lang="sl-SI" dirty="0" err="1" smtClean="0"/>
            <a:t>Pillar</a:t>
          </a:r>
          <a:r>
            <a:rPr lang="sl-SI" dirty="0" smtClean="0"/>
            <a:t> 5</a:t>
          </a:r>
          <a:endParaRPr lang="sl-SI" dirty="0"/>
        </a:p>
      </dgm:t>
    </dgm:pt>
    <dgm:pt modelId="{96AC6D5B-10A3-4EBC-9990-59BFF753152B}" type="parTrans" cxnId="{BFEFB53C-A66C-40D6-B108-C9A42E2EE66E}">
      <dgm:prSet/>
      <dgm:spPr/>
      <dgm:t>
        <a:bodyPr/>
        <a:lstStyle/>
        <a:p>
          <a:endParaRPr lang="sl-SI"/>
        </a:p>
      </dgm:t>
    </dgm:pt>
    <dgm:pt modelId="{9E236CCE-EF3D-4757-8121-91E528E2B9AE}" type="sibTrans" cxnId="{BFEFB53C-A66C-40D6-B108-C9A42E2EE66E}">
      <dgm:prSet/>
      <dgm:spPr/>
      <dgm:t>
        <a:bodyPr/>
        <a:lstStyle/>
        <a:p>
          <a:endParaRPr lang="sl-SI"/>
        </a:p>
      </dgm:t>
    </dgm:pt>
    <dgm:pt modelId="{9A77FC6D-7844-414F-A97B-5E14E7BA7FC4}" type="pres">
      <dgm:prSet presAssocID="{5486E4A8-A8DF-48E7-AF14-6B69AA18DF94}" presName="Name0" presStyleCnt="0">
        <dgm:presLayoutVars>
          <dgm:dir/>
          <dgm:animLvl val="lvl"/>
          <dgm:resizeHandles val="exact"/>
        </dgm:presLayoutVars>
      </dgm:prSet>
      <dgm:spPr/>
    </dgm:pt>
    <dgm:pt modelId="{8814B5DA-3AD6-4070-8ECD-674F81481662}" type="pres">
      <dgm:prSet presAssocID="{57B0FA81-B308-491E-999D-23FE5CC8717C}" presName="composite" presStyleCnt="0"/>
      <dgm:spPr/>
    </dgm:pt>
    <dgm:pt modelId="{F8A801B6-E9EF-4830-9499-0572BCD9BD37}" type="pres">
      <dgm:prSet presAssocID="{57B0FA81-B308-491E-999D-23FE5CC8717C}" presName="parTx" presStyleLbl="alignNode1" presStyleIdx="0" presStyleCnt="6">
        <dgm:presLayoutVars>
          <dgm:chMax val="0"/>
          <dgm:chPref val="0"/>
          <dgm:bulletEnabled val="1"/>
        </dgm:presLayoutVars>
      </dgm:prSet>
      <dgm:spPr/>
    </dgm:pt>
    <dgm:pt modelId="{4C51C013-8A8C-495A-B480-5C46FC2A5C83}" type="pres">
      <dgm:prSet presAssocID="{57B0FA81-B308-491E-999D-23FE5CC8717C}" presName="desTx" presStyleLbl="alignAccFollowNode1" presStyleIdx="0" presStyleCnt="6">
        <dgm:presLayoutVars>
          <dgm:bulletEnabled val="1"/>
        </dgm:presLayoutVars>
      </dgm:prSet>
      <dgm:spPr/>
    </dgm:pt>
    <dgm:pt modelId="{50540D82-A5E5-48B1-B0E9-CE285873447D}" type="pres">
      <dgm:prSet presAssocID="{120D65D2-5F35-4B9C-B4B0-D9C1010590B2}" presName="space" presStyleCnt="0"/>
      <dgm:spPr/>
    </dgm:pt>
    <dgm:pt modelId="{AC56E168-6236-4E4E-9C7F-258137D77443}" type="pres">
      <dgm:prSet presAssocID="{769836D1-2079-483B-86DC-3964D4E6BD5B}" presName="composite" presStyleCnt="0"/>
      <dgm:spPr/>
    </dgm:pt>
    <dgm:pt modelId="{70DC6EF9-4E55-412C-8E26-19A83BD4D70C}" type="pres">
      <dgm:prSet presAssocID="{769836D1-2079-483B-86DC-3964D4E6BD5B}" presName="parTx" presStyleLbl="align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03B8B254-F9FF-4E10-8BDB-DE9B30B61177}" type="pres">
      <dgm:prSet presAssocID="{769836D1-2079-483B-86DC-3964D4E6BD5B}" presName="desTx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2A72637-CDE5-49E5-910F-9512AE6BC4E0}" type="pres">
      <dgm:prSet presAssocID="{CC750537-0DCE-4B46-93D2-15A1789B8012}" presName="space" presStyleCnt="0"/>
      <dgm:spPr/>
    </dgm:pt>
    <dgm:pt modelId="{265977CF-4898-4CF2-BC35-C8E91D0014C3}" type="pres">
      <dgm:prSet presAssocID="{EB800FE5-0C2E-42F2-931C-85263C888949}" presName="composite" presStyleCnt="0"/>
      <dgm:spPr/>
    </dgm:pt>
    <dgm:pt modelId="{44D01DBB-BC42-418B-BABC-78EE93681707}" type="pres">
      <dgm:prSet presAssocID="{EB800FE5-0C2E-42F2-931C-85263C888949}" presName="parTx" presStyleLbl="alignNode1" presStyleIdx="2" presStyleCnt="6">
        <dgm:presLayoutVars>
          <dgm:chMax val="0"/>
          <dgm:chPref val="0"/>
          <dgm:bulletEnabled val="1"/>
        </dgm:presLayoutVars>
      </dgm:prSet>
      <dgm:spPr/>
    </dgm:pt>
    <dgm:pt modelId="{621A3402-1493-4832-9780-9E14A32D4D68}" type="pres">
      <dgm:prSet presAssocID="{EB800FE5-0C2E-42F2-931C-85263C888949}" presName="desTx" presStyleLbl="alignAccFollowNode1" presStyleIdx="2" presStyleCnt="6">
        <dgm:presLayoutVars>
          <dgm:bulletEnabled val="1"/>
        </dgm:presLayoutVars>
      </dgm:prSet>
      <dgm:spPr/>
    </dgm:pt>
    <dgm:pt modelId="{142D0250-7BD3-40D9-8B4F-9FC510725775}" type="pres">
      <dgm:prSet presAssocID="{4F875C62-0AFF-4768-80DA-7675654761AD}" presName="space" presStyleCnt="0"/>
      <dgm:spPr/>
    </dgm:pt>
    <dgm:pt modelId="{60481601-9C6B-44E0-956D-686E7C36C9C7}" type="pres">
      <dgm:prSet presAssocID="{B19C9331-DA2C-4F3D-B0F7-D1094D91A53C}" presName="composite" presStyleCnt="0"/>
      <dgm:spPr/>
    </dgm:pt>
    <dgm:pt modelId="{10FA4EA3-2280-4AB0-8C9F-3E4EF4481E0F}" type="pres">
      <dgm:prSet presAssocID="{B19C9331-DA2C-4F3D-B0F7-D1094D91A53C}" presName="parTx" presStyleLbl="alignNode1" presStyleIdx="3" presStyleCnt="6" custLinFactNeighborX="-61" custLinFactNeighborY="-13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7D974EA-2249-420C-9ADB-66CC783054B7}" type="pres">
      <dgm:prSet presAssocID="{B19C9331-DA2C-4F3D-B0F7-D1094D91A53C}" presName="desTx" presStyleLbl="alignAccFollowNode1" presStyleIdx="3" presStyleCnt="6">
        <dgm:presLayoutVars>
          <dgm:bulletEnabled val="1"/>
        </dgm:presLayoutVars>
      </dgm:prSet>
      <dgm:spPr/>
    </dgm:pt>
    <dgm:pt modelId="{AB610F98-3A47-488D-9517-2D119F0D20DB}" type="pres">
      <dgm:prSet presAssocID="{43448EAB-CDBA-49AC-BE86-CC7F8C727744}" presName="space" presStyleCnt="0"/>
      <dgm:spPr/>
    </dgm:pt>
    <dgm:pt modelId="{6C59A19A-187B-46DC-944A-ACC39D674CE9}" type="pres">
      <dgm:prSet presAssocID="{A9EE4C86-73F3-453A-BFEB-AD12E4DB1609}" presName="composite" presStyleCnt="0"/>
      <dgm:spPr/>
    </dgm:pt>
    <dgm:pt modelId="{13FE1480-E840-4CAF-8782-4DA776EB26FB}" type="pres">
      <dgm:prSet presAssocID="{A9EE4C86-73F3-453A-BFEB-AD12E4DB1609}" presName="parTx" presStyleLbl="align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D53594D-A599-4B7E-88CB-F93AF6E0511B}" type="pres">
      <dgm:prSet presAssocID="{A9EE4C86-73F3-453A-BFEB-AD12E4DB1609}" presName="desTx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C2D3927-6A2D-4955-BEFF-7D41BBE7D450}" type="pres">
      <dgm:prSet presAssocID="{977A29B5-7BF5-4B05-B777-02B81F001C4B}" presName="space" presStyleCnt="0"/>
      <dgm:spPr/>
    </dgm:pt>
    <dgm:pt modelId="{0EB323B2-3EC8-4581-B8BC-AC017B4246A3}" type="pres">
      <dgm:prSet presAssocID="{6D684ED1-1B26-4447-B8DA-691A8F89457F}" presName="composite" presStyleCnt="0"/>
      <dgm:spPr/>
    </dgm:pt>
    <dgm:pt modelId="{4B725E1B-5C8A-44F0-912A-1FA129C74CBD}" type="pres">
      <dgm:prSet presAssocID="{6D684ED1-1B26-4447-B8DA-691A8F89457F}" presName="parTx" presStyleLbl="alignNode1" presStyleIdx="5" presStyleCnt="6">
        <dgm:presLayoutVars>
          <dgm:chMax val="0"/>
          <dgm:chPref val="0"/>
          <dgm:bulletEnabled val="1"/>
        </dgm:presLayoutVars>
      </dgm:prSet>
      <dgm:spPr/>
    </dgm:pt>
    <dgm:pt modelId="{3519F715-D2F0-42D5-B334-159ABB46DF7D}" type="pres">
      <dgm:prSet presAssocID="{6D684ED1-1B26-4447-B8DA-691A8F89457F}" presName="desTx" presStyleLbl="alignAccFollowNode1" presStyleIdx="5" presStyleCnt="6">
        <dgm:presLayoutVars>
          <dgm:bulletEnabled val="1"/>
        </dgm:presLayoutVars>
      </dgm:prSet>
      <dgm:spPr>
        <a:solidFill>
          <a:srgbClr val="FFE1F0">
            <a:alpha val="89804"/>
          </a:srgbClr>
        </a:solidFill>
        <a:ln>
          <a:noFill/>
        </a:ln>
      </dgm:spPr>
    </dgm:pt>
  </dgm:ptLst>
  <dgm:cxnLst>
    <dgm:cxn modelId="{F1708F80-3B88-4354-BC89-69F4A6AA5811}" srcId="{57B0FA81-B308-491E-999D-23FE5CC8717C}" destId="{238AADDC-630D-4FC8-873A-340B50195B64}" srcOrd="1" destOrd="0" parTransId="{1CA5D5D2-2D62-417C-A50D-C481BDE35188}" sibTransId="{FDA3303D-5C70-45BA-A10B-A7D87C936DE3}"/>
    <dgm:cxn modelId="{235C9986-CBC4-489A-B815-DA4C7EEF3BAE}" srcId="{5486E4A8-A8DF-48E7-AF14-6B69AA18DF94}" destId="{57B0FA81-B308-491E-999D-23FE5CC8717C}" srcOrd="0" destOrd="0" parTransId="{C1C45F5A-63C3-46D7-9410-CE0CD242EAF3}" sibTransId="{120D65D2-5F35-4B9C-B4B0-D9C1010590B2}"/>
    <dgm:cxn modelId="{CA04CFB4-4B1A-4AB5-9696-878CDF7D97A7}" type="presOf" srcId="{5486E4A8-A8DF-48E7-AF14-6B69AA18DF94}" destId="{9A77FC6D-7844-414F-A97B-5E14E7BA7FC4}" srcOrd="0" destOrd="0" presId="urn:microsoft.com/office/officeart/2005/8/layout/hList1"/>
    <dgm:cxn modelId="{000478E8-8A3D-484D-BE22-C2A419035B1C}" type="presOf" srcId="{97F332AD-74AF-4B67-B079-DA72ECA2FCB8}" destId="{621A3402-1493-4832-9780-9E14A32D4D68}" srcOrd="0" destOrd="0" presId="urn:microsoft.com/office/officeart/2005/8/layout/hList1"/>
    <dgm:cxn modelId="{A649A686-9AA2-4F6D-B395-ED3626D3C49A}" type="presOf" srcId="{496FF3F3-AD37-4231-97F6-B3589DECEF8D}" destId="{BD53594D-A599-4B7E-88CB-F93AF6E0511B}" srcOrd="0" destOrd="1" presId="urn:microsoft.com/office/officeart/2005/8/layout/hList1"/>
    <dgm:cxn modelId="{0C61B5FF-A480-44D4-BFB5-E8DF5A963E85}" srcId="{EB800FE5-0C2E-42F2-931C-85263C888949}" destId="{CC1CE6D7-64C7-4D72-B007-1C98A140DD65}" srcOrd="2" destOrd="0" parTransId="{F1704C09-5821-4F47-BE19-DEFCD9B9B783}" sibTransId="{CA966EEA-1CDE-44E3-A9F1-B6A3C1450293}"/>
    <dgm:cxn modelId="{3999D5DB-C130-4915-9D84-F7AD27635D4A}" type="presOf" srcId="{6F28EFF7-3E7C-4C76-8332-05E78222653D}" destId="{03B8B254-F9FF-4E10-8BDB-DE9B30B61177}" srcOrd="0" destOrd="2" presId="urn:microsoft.com/office/officeart/2005/8/layout/hList1"/>
    <dgm:cxn modelId="{7617F638-6C74-4241-810B-DAE36981E9AA}" srcId="{5486E4A8-A8DF-48E7-AF14-6B69AA18DF94}" destId="{769836D1-2079-483B-86DC-3964D4E6BD5B}" srcOrd="1" destOrd="0" parTransId="{1AE295F1-F779-4521-B333-91D8FCA2D2D0}" sibTransId="{CC750537-0DCE-4B46-93D2-15A1789B8012}"/>
    <dgm:cxn modelId="{A9B473CC-18D4-471F-8FA7-CFCB7287D2D7}" type="presOf" srcId="{6D684ED1-1B26-4447-B8DA-691A8F89457F}" destId="{4B725E1B-5C8A-44F0-912A-1FA129C74CBD}" srcOrd="0" destOrd="0" presId="urn:microsoft.com/office/officeart/2005/8/layout/hList1"/>
    <dgm:cxn modelId="{8669A6C4-3155-4378-90A6-5B25A1DE8936}" type="presOf" srcId="{B40E07EE-B214-426E-813C-38DECD64E434}" destId="{03B8B254-F9FF-4E10-8BDB-DE9B30B61177}" srcOrd="0" destOrd="0" presId="urn:microsoft.com/office/officeart/2005/8/layout/hList1"/>
    <dgm:cxn modelId="{C36A1154-ADFD-452E-B511-E8421C38D956}" type="presOf" srcId="{E0D64627-F33A-44F9-AA34-D53530F2FFB8}" destId="{B7D974EA-2249-420C-9ADB-66CC783054B7}" srcOrd="0" destOrd="0" presId="urn:microsoft.com/office/officeart/2005/8/layout/hList1"/>
    <dgm:cxn modelId="{5F302DAB-63AD-4AB4-9F22-325304FADCE7}" type="presOf" srcId="{77310112-458D-44CC-9E9A-8150A5A548AA}" destId="{621A3402-1493-4832-9780-9E14A32D4D68}" srcOrd="0" destOrd="1" presId="urn:microsoft.com/office/officeart/2005/8/layout/hList1"/>
    <dgm:cxn modelId="{5A9EDF08-764D-4187-B599-5D634AF35657}" srcId="{769836D1-2079-483B-86DC-3964D4E6BD5B}" destId="{6F28EFF7-3E7C-4C76-8332-05E78222653D}" srcOrd="2" destOrd="0" parTransId="{F49AA83F-7A19-4646-BDE0-A2A83DDF2379}" sibTransId="{3DD1A7EC-6E1B-4568-94EF-E8AAA7E5D6FC}"/>
    <dgm:cxn modelId="{4A8DEC03-FCD0-40DC-97FB-50800ECF5336}" type="presOf" srcId="{EBD846FC-1D3F-495C-B806-FACFF8E6888B}" destId="{BD53594D-A599-4B7E-88CB-F93AF6E0511B}" srcOrd="0" destOrd="0" presId="urn:microsoft.com/office/officeart/2005/8/layout/hList1"/>
    <dgm:cxn modelId="{E500E99D-71F7-4DD0-9391-92EC5C57269E}" srcId="{769836D1-2079-483B-86DC-3964D4E6BD5B}" destId="{B40E07EE-B214-426E-813C-38DECD64E434}" srcOrd="0" destOrd="0" parTransId="{AD544096-E718-4690-977C-343367535C3F}" sibTransId="{AE54CE5E-5E10-4E21-A5E1-E599EEAE5965}"/>
    <dgm:cxn modelId="{F405914C-4220-452E-BFD1-E53227BACE57}" type="presOf" srcId="{A9EE4C86-73F3-453A-BFEB-AD12E4DB1609}" destId="{13FE1480-E840-4CAF-8782-4DA776EB26FB}" srcOrd="0" destOrd="0" presId="urn:microsoft.com/office/officeart/2005/8/layout/hList1"/>
    <dgm:cxn modelId="{C91A6899-CE99-413F-9BA8-DB472E5316D3}" srcId="{B19C9331-DA2C-4F3D-B0F7-D1094D91A53C}" destId="{9EE8C60E-D902-46BB-AB30-EF27DA78E66D}" srcOrd="1" destOrd="0" parTransId="{0469CAA9-0CDD-4805-9C81-B244CD81ED80}" sibTransId="{981D5684-FF4B-44E0-8354-F73FA6A760B7}"/>
    <dgm:cxn modelId="{4EFB8410-0038-46F5-BD53-AE824B3B0E53}" type="presOf" srcId="{B19C9331-DA2C-4F3D-B0F7-D1094D91A53C}" destId="{10FA4EA3-2280-4AB0-8C9F-3E4EF4481E0F}" srcOrd="0" destOrd="0" presId="urn:microsoft.com/office/officeart/2005/8/layout/hList1"/>
    <dgm:cxn modelId="{97F9F62F-E610-4C45-AB6C-1E69C124DE40}" type="presOf" srcId="{EB800FE5-0C2E-42F2-931C-85263C888949}" destId="{44D01DBB-BC42-418B-BABC-78EE93681707}" srcOrd="0" destOrd="0" presId="urn:microsoft.com/office/officeart/2005/8/layout/hList1"/>
    <dgm:cxn modelId="{BEB9B423-4A90-4E37-B518-EFA87733BEC9}" srcId="{5486E4A8-A8DF-48E7-AF14-6B69AA18DF94}" destId="{A9EE4C86-73F3-453A-BFEB-AD12E4DB1609}" srcOrd="4" destOrd="0" parTransId="{DEA128AE-75A1-46EA-892A-1C81F0A04917}" sibTransId="{977A29B5-7BF5-4B05-B777-02B81F001C4B}"/>
    <dgm:cxn modelId="{E3F91E66-DC2E-489F-9615-07F03872038E}" srcId="{57B0FA81-B308-491E-999D-23FE5CC8717C}" destId="{75A5E80C-D58C-4916-8660-7A91439E3320}" srcOrd="0" destOrd="0" parTransId="{D681FE5D-99DC-4973-B581-C9A3C2351ADC}" sibTransId="{3E76F625-F2F8-4945-893C-416E3C590C40}"/>
    <dgm:cxn modelId="{736B67C3-B7F9-4B83-93E4-0504CB063268}" srcId="{5486E4A8-A8DF-48E7-AF14-6B69AA18DF94}" destId="{EB800FE5-0C2E-42F2-931C-85263C888949}" srcOrd="2" destOrd="0" parTransId="{D3E734F2-2AB8-4D0B-A96B-59E20BBF6332}" sibTransId="{4F875C62-0AFF-4768-80DA-7675654761AD}"/>
    <dgm:cxn modelId="{BFEFB53C-A66C-40D6-B108-C9A42E2EE66E}" srcId="{5486E4A8-A8DF-48E7-AF14-6B69AA18DF94}" destId="{6D684ED1-1B26-4447-B8DA-691A8F89457F}" srcOrd="5" destOrd="0" parTransId="{96AC6D5B-10A3-4EBC-9990-59BFF753152B}" sibTransId="{9E236CCE-EF3D-4757-8121-91E528E2B9AE}"/>
    <dgm:cxn modelId="{908F39AB-1D3C-45AD-9B38-1C19A9A8154C}" type="presOf" srcId="{57B0FA81-B308-491E-999D-23FE5CC8717C}" destId="{F8A801B6-E9EF-4830-9499-0572BCD9BD37}" srcOrd="0" destOrd="0" presId="urn:microsoft.com/office/officeart/2005/8/layout/hList1"/>
    <dgm:cxn modelId="{5150988E-1659-4A1E-8FA2-609105F4F722}" type="presOf" srcId="{9EE8C60E-D902-46BB-AB30-EF27DA78E66D}" destId="{B7D974EA-2249-420C-9ADB-66CC783054B7}" srcOrd="0" destOrd="1" presId="urn:microsoft.com/office/officeart/2005/8/layout/hList1"/>
    <dgm:cxn modelId="{F2336B46-F3FB-48FF-97BE-3DDF50F827E0}" srcId="{B19C9331-DA2C-4F3D-B0F7-D1094D91A53C}" destId="{E0D64627-F33A-44F9-AA34-D53530F2FFB8}" srcOrd="0" destOrd="0" parTransId="{271CCEC9-6182-410D-8787-7DBE1BE43B95}" sibTransId="{6EBFB532-A527-4183-B3C6-4306862D87E3}"/>
    <dgm:cxn modelId="{64119E27-7D4E-4759-AA5E-B580F8C5DBD9}" type="presOf" srcId="{E5F6D04A-665F-43F1-84CA-7BEBE8FDD4F6}" destId="{03B8B254-F9FF-4E10-8BDB-DE9B30B61177}" srcOrd="0" destOrd="1" presId="urn:microsoft.com/office/officeart/2005/8/layout/hList1"/>
    <dgm:cxn modelId="{F46B5DF9-C9D3-4275-92A5-2156491658EF}" srcId="{769836D1-2079-483B-86DC-3964D4E6BD5B}" destId="{E5F6D04A-665F-43F1-84CA-7BEBE8FDD4F6}" srcOrd="1" destOrd="0" parTransId="{BEBC8F9E-3A8A-4570-A33B-CF2C20CE9A10}" sibTransId="{D36D9B15-2CD0-46BC-918B-7C50B7603CF3}"/>
    <dgm:cxn modelId="{5ADE7808-D5E7-4124-A313-4B643249BE04}" type="presOf" srcId="{CC1CE6D7-64C7-4D72-B007-1C98A140DD65}" destId="{621A3402-1493-4832-9780-9E14A32D4D68}" srcOrd="0" destOrd="2" presId="urn:microsoft.com/office/officeart/2005/8/layout/hList1"/>
    <dgm:cxn modelId="{0B77E92A-9807-4F6E-9E0B-842156977954}" srcId="{EB800FE5-0C2E-42F2-931C-85263C888949}" destId="{97F332AD-74AF-4B67-B079-DA72ECA2FCB8}" srcOrd="0" destOrd="0" parTransId="{C4DCD141-C75D-4AA0-B179-CBB8AD885634}" sibTransId="{31512C5E-38C5-427D-B3A0-4352FE8604C0}"/>
    <dgm:cxn modelId="{B118D319-91AF-465E-9963-B267F366EE90}" srcId="{5486E4A8-A8DF-48E7-AF14-6B69AA18DF94}" destId="{B19C9331-DA2C-4F3D-B0F7-D1094D91A53C}" srcOrd="3" destOrd="0" parTransId="{4CCE0B6B-4B13-4550-BE62-7F36AF74B50B}" sibTransId="{43448EAB-CDBA-49AC-BE86-CC7F8C727744}"/>
    <dgm:cxn modelId="{5D26050D-586F-4EA9-A40B-F1BD0D5C7F2B}" srcId="{EB800FE5-0C2E-42F2-931C-85263C888949}" destId="{77310112-458D-44CC-9E9A-8150A5A548AA}" srcOrd="1" destOrd="0" parTransId="{DAF08A44-7427-4F20-9E95-AE8792797AF7}" sibTransId="{10205E87-6C99-44DB-9637-548AD471E200}"/>
    <dgm:cxn modelId="{CB44B527-A406-499A-8076-8C89FA798ED3}" srcId="{A9EE4C86-73F3-453A-BFEB-AD12E4DB1609}" destId="{496FF3F3-AD37-4231-97F6-B3589DECEF8D}" srcOrd="1" destOrd="0" parTransId="{8B00E375-CB3A-49F7-B253-B68156FC3E13}" sibTransId="{45D3DF2F-FD17-42D3-BCBE-52EFD6120482}"/>
    <dgm:cxn modelId="{A582E39C-370F-4EDC-80E7-D98642EA6A76}" type="presOf" srcId="{238AADDC-630D-4FC8-873A-340B50195B64}" destId="{4C51C013-8A8C-495A-B480-5C46FC2A5C83}" srcOrd="0" destOrd="1" presId="urn:microsoft.com/office/officeart/2005/8/layout/hList1"/>
    <dgm:cxn modelId="{B4B74D6E-04DB-491F-9E25-57314464E79A}" srcId="{A9EE4C86-73F3-453A-BFEB-AD12E4DB1609}" destId="{EBD846FC-1D3F-495C-B806-FACFF8E6888B}" srcOrd="0" destOrd="0" parTransId="{E75818D1-70EF-4743-9672-19BC9124907F}" sibTransId="{DD0EAF3D-DBEC-4C06-8227-0BD62D211C95}"/>
    <dgm:cxn modelId="{B446E5E9-9C53-487C-934A-E62FDB38F4A4}" type="presOf" srcId="{769836D1-2079-483B-86DC-3964D4E6BD5B}" destId="{70DC6EF9-4E55-412C-8E26-19A83BD4D70C}" srcOrd="0" destOrd="0" presId="urn:microsoft.com/office/officeart/2005/8/layout/hList1"/>
    <dgm:cxn modelId="{5511FF63-7E17-4F96-9845-7EEEF69EC5BC}" type="presOf" srcId="{75A5E80C-D58C-4916-8660-7A91439E3320}" destId="{4C51C013-8A8C-495A-B480-5C46FC2A5C83}" srcOrd="0" destOrd="0" presId="urn:microsoft.com/office/officeart/2005/8/layout/hList1"/>
    <dgm:cxn modelId="{147834FC-00B0-4660-A02E-0B6CA82F2B39}" type="presParOf" srcId="{9A77FC6D-7844-414F-A97B-5E14E7BA7FC4}" destId="{8814B5DA-3AD6-4070-8ECD-674F81481662}" srcOrd="0" destOrd="0" presId="urn:microsoft.com/office/officeart/2005/8/layout/hList1"/>
    <dgm:cxn modelId="{97E9C2E5-0565-4A42-B557-AAEF90A1429B}" type="presParOf" srcId="{8814B5DA-3AD6-4070-8ECD-674F81481662}" destId="{F8A801B6-E9EF-4830-9499-0572BCD9BD37}" srcOrd="0" destOrd="0" presId="urn:microsoft.com/office/officeart/2005/8/layout/hList1"/>
    <dgm:cxn modelId="{E932F1A1-9299-4AB8-AE02-0AEA50991669}" type="presParOf" srcId="{8814B5DA-3AD6-4070-8ECD-674F81481662}" destId="{4C51C013-8A8C-495A-B480-5C46FC2A5C83}" srcOrd="1" destOrd="0" presId="urn:microsoft.com/office/officeart/2005/8/layout/hList1"/>
    <dgm:cxn modelId="{948DA071-473C-4651-934F-88DB13606203}" type="presParOf" srcId="{9A77FC6D-7844-414F-A97B-5E14E7BA7FC4}" destId="{50540D82-A5E5-48B1-B0E9-CE285873447D}" srcOrd="1" destOrd="0" presId="urn:microsoft.com/office/officeart/2005/8/layout/hList1"/>
    <dgm:cxn modelId="{2ECFB945-49E9-4CBE-978B-BAF8765E43DE}" type="presParOf" srcId="{9A77FC6D-7844-414F-A97B-5E14E7BA7FC4}" destId="{AC56E168-6236-4E4E-9C7F-258137D77443}" srcOrd="2" destOrd="0" presId="urn:microsoft.com/office/officeart/2005/8/layout/hList1"/>
    <dgm:cxn modelId="{974AE557-B5D0-422A-B3C2-20B77E741EDD}" type="presParOf" srcId="{AC56E168-6236-4E4E-9C7F-258137D77443}" destId="{70DC6EF9-4E55-412C-8E26-19A83BD4D70C}" srcOrd="0" destOrd="0" presId="urn:microsoft.com/office/officeart/2005/8/layout/hList1"/>
    <dgm:cxn modelId="{6FE10C5C-E83F-4861-B31B-589902365B78}" type="presParOf" srcId="{AC56E168-6236-4E4E-9C7F-258137D77443}" destId="{03B8B254-F9FF-4E10-8BDB-DE9B30B61177}" srcOrd="1" destOrd="0" presId="urn:microsoft.com/office/officeart/2005/8/layout/hList1"/>
    <dgm:cxn modelId="{F354BD52-9246-46AB-ACC8-4FBB24BE1F35}" type="presParOf" srcId="{9A77FC6D-7844-414F-A97B-5E14E7BA7FC4}" destId="{22A72637-CDE5-49E5-910F-9512AE6BC4E0}" srcOrd="3" destOrd="0" presId="urn:microsoft.com/office/officeart/2005/8/layout/hList1"/>
    <dgm:cxn modelId="{CD1B4192-32FE-4818-B3F5-6FE74872145B}" type="presParOf" srcId="{9A77FC6D-7844-414F-A97B-5E14E7BA7FC4}" destId="{265977CF-4898-4CF2-BC35-C8E91D0014C3}" srcOrd="4" destOrd="0" presId="urn:microsoft.com/office/officeart/2005/8/layout/hList1"/>
    <dgm:cxn modelId="{9DEDC2A1-AD35-49E2-A0A6-4CF248455F1D}" type="presParOf" srcId="{265977CF-4898-4CF2-BC35-C8E91D0014C3}" destId="{44D01DBB-BC42-418B-BABC-78EE93681707}" srcOrd="0" destOrd="0" presId="urn:microsoft.com/office/officeart/2005/8/layout/hList1"/>
    <dgm:cxn modelId="{45F753B0-2E43-43CB-AB66-ED0BB9204F83}" type="presParOf" srcId="{265977CF-4898-4CF2-BC35-C8E91D0014C3}" destId="{621A3402-1493-4832-9780-9E14A32D4D68}" srcOrd="1" destOrd="0" presId="urn:microsoft.com/office/officeart/2005/8/layout/hList1"/>
    <dgm:cxn modelId="{0D81A678-7C6D-4122-A86C-75363C367781}" type="presParOf" srcId="{9A77FC6D-7844-414F-A97B-5E14E7BA7FC4}" destId="{142D0250-7BD3-40D9-8B4F-9FC510725775}" srcOrd="5" destOrd="0" presId="urn:microsoft.com/office/officeart/2005/8/layout/hList1"/>
    <dgm:cxn modelId="{092C4981-0B74-4ED7-AF9F-85DA0F6D840C}" type="presParOf" srcId="{9A77FC6D-7844-414F-A97B-5E14E7BA7FC4}" destId="{60481601-9C6B-44E0-956D-686E7C36C9C7}" srcOrd="6" destOrd="0" presId="urn:microsoft.com/office/officeart/2005/8/layout/hList1"/>
    <dgm:cxn modelId="{3B2AD5AD-5386-4CC6-A7E0-5F07726474BE}" type="presParOf" srcId="{60481601-9C6B-44E0-956D-686E7C36C9C7}" destId="{10FA4EA3-2280-4AB0-8C9F-3E4EF4481E0F}" srcOrd="0" destOrd="0" presId="urn:microsoft.com/office/officeart/2005/8/layout/hList1"/>
    <dgm:cxn modelId="{F862229A-96BC-4B4F-9CDA-FAA7EE74B7F1}" type="presParOf" srcId="{60481601-9C6B-44E0-956D-686E7C36C9C7}" destId="{B7D974EA-2249-420C-9ADB-66CC783054B7}" srcOrd="1" destOrd="0" presId="urn:microsoft.com/office/officeart/2005/8/layout/hList1"/>
    <dgm:cxn modelId="{96B68191-08D1-47EB-87ED-89FB5258D2A7}" type="presParOf" srcId="{9A77FC6D-7844-414F-A97B-5E14E7BA7FC4}" destId="{AB610F98-3A47-488D-9517-2D119F0D20DB}" srcOrd="7" destOrd="0" presId="urn:microsoft.com/office/officeart/2005/8/layout/hList1"/>
    <dgm:cxn modelId="{5B32D9A6-3EBF-49E6-80EF-4EAC3B34DEDF}" type="presParOf" srcId="{9A77FC6D-7844-414F-A97B-5E14E7BA7FC4}" destId="{6C59A19A-187B-46DC-944A-ACC39D674CE9}" srcOrd="8" destOrd="0" presId="urn:microsoft.com/office/officeart/2005/8/layout/hList1"/>
    <dgm:cxn modelId="{0048BC3E-39F8-4FD5-BE89-6D7560298C19}" type="presParOf" srcId="{6C59A19A-187B-46DC-944A-ACC39D674CE9}" destId="{13FE1480-E840-4CAF-8782-4DA776EB26FB}" srcOrd="0" destOrd="0" presId="urn:microsoft.com/office/officeart/2005/8/layout/hList1"/>
    <dgm:cxn modelId="{9D8443A3-D3B4-4E5D-838F-F3DDD933FE85}" type="presParOf" srcId="{6C59A19A-187B-46DC-944A-ACC39D674CE9}" destId="{BD53594D-A599-4B7E-88CB-F93AF6E0511B}" srcOrd="1" destOrd="0" presId="urn:microsoft.com/office/officeart/2005/8/layout/hList1"/>
    <dgm:cxn modelId="{BA414EC7-4282-4725-9C0A-714A29ED93E8}" type="presParOf" srcId="{9A77FC6D-7844-414F-A97B-5E14E7BA7FC4}" destId="{BC2D3927-6A2D-4955-BEFF-7D41BBE7D450}" srcOrd="9" destOrd="0" presId="urn:microsoft.com/office/officeart/2005/8/layout/hList1"/>
    <dgm:cxn modelId="{DAC3E98A-25E2-486A-BE1C-6E097CFB9BD9}" type="presParOf" srcId="{9A77FC6D-7844-414F-A97B-5E14E7BA7FC4}" destId="{0EB323B2-3EC8-4581-B8BC-AC017B4246A3}" srcOrd="10" destOrd="0" presId="urn:microsoft.com/office/officeart/2005/8/layout/hList1"/>
    <dgm:cxn modelId="{C58163F9-9076-4AB7-AE65-41B95375A3CC}" type="presParOf" srcId="{0EB323B2-3EC8-4581-B8BC-AC017B4246A3}" destId="{4B725E1B-5C8A-44F0-912A-1FA129C74CBD}" srcOrd="0" destOrd="0" presId="urn:microsoft.com/office/officeart/2005/8/layout/hList1"/>
    <dgm:cxn modelId="{30A07B57-6BFD-48E1-89F8-719EF17035B4}" type="presParOf" srcId="{0EB323B2-3EC8-4581-B8BC-AC017B4246A3}" destId="{3519F715-D2F0-42D5-B334-159ABB46DF7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A801B6-E9EF-4830-9499-0572BCD9BD37}">
      <dsp:nvSpPr>
        <dsp:cNvPr id="0" name=""/>
        <dsp:cNvSpPr/>
      </dsp:nvSpPr>
      <dsp:spPr>
        <a:xfrm>
          <a:off x="2908" y="1956232"/>
          <a:ext cx="1545279" cy="614095"/>
        </a:xfrm>
        <a:prstGeom prst="rect">
          <a:avLst/>
        </a:prstGeom>
        <a:solidFill>
          <a:srgbClr val="475D85"/>
        </a:solidFill>
        <a:ln w="12700" cap="flat" cmpd="sng" algn="ctr">
          <a:solidFill>
            <a:srgbClr val="475D8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700" kern="1200" dirty="0" err="1" smtClean="0"/>
            <a:t>Pillar</a:t>
          </a:r>
          <a:r>
            <a:rPr lang="sl-SI" sz="1700" kern="1200" dirty="0" smtClean="0"/>
            <a:t> 1</a:t>
          </a:r>
          <a:endParaRPr lang="sl-SI" sz="1700" kern="1200" dirty="0"/>
        </a:p>
      </dsp:txBody>
      <dsp:txXfrm>
        <a:off x="2908" y="1956232"/>
        <a:ext cx="1545279" cy="614095"/>
      </dsp:txXfrm>
    </dsp:sp>
    <dsp:sp modelId="{4C51C013-8A8C-495A-B480-5C46FC2A5C83}">
      <dsp:nvSpPr>
        <dsp:cNvPr id="0" name=""/>
        <dsp:cNvSpPr/>
      </dsp:nvSpPr>
      <dsp:spPr>
        <a:xfrm>
          <a:off x="2908" y="2570327"/>
          <a:ext cx="1545279" cy="12599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700" kern="1200" dirty="0" err="1" smtClean="0"/>
            <a:t>Greece</a:t>
          </a:r>
          <a:endParaRPr lang="sl-SI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700" kern="1200" dirty="0" err="1" smtClean="0"/>
            <a:t>Montenegro</a:t>
          </a:r>
          <a:endParaRPr lang="sl-SI" sz="1700" kern="1200" dirty="0"/>
        </a:p>
      </dsp:txBody>
      <dsp:txXfrm>
        <a:off x="2908" y="2570327"/>
        <a:ext cx="1545279" cy="1259955"/>
      </dsp:txXfrm>
    </dsp:sp>
    <dsp:sp modelId="{70DC6EF9-4E55-412C-8E26-19A83BD4D70C}">
      <dsp:nvSpPr>
        <dsp:cNvPr id="0" name=""/>
        <dsp:cNvSpPr/>
      </dsp:nvSpPr>
      <dsp:spPr>
        <a:xfrm>
          <a:off x="1764526" y="1956232"/>
          <a:ext cx="1545279" cy="614095"/>
        </a:xfrm>
        <a:prstGeom prst="rect">
          <a:avLst/>
        </a:prstGeom>
        <a:solidFill>
          <a:srgbClr val="F2A16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700" kern="1200" dirty="0" err="1" smtClean="0">
              <a:solidFill>
                <a:schemeClr val="bg1"/>
              </a:solidFill>
            </a:rPr>
            <a:t>Pillar</a:t>
          </a:r>
          <a:r>
            <a:rPr lang="sl-SI" sz="1700" kern="1200" dirty="0" smtClean="0">
              <a:solidFill>
                <a:schemeClr val="bg1"/>
              </a:solidFill>
            </a:rPr>
            <a:t> 2 - </a:t>
          </a:r>
          <a:r>
            <a:rPr lang="sl-SI" sz="1700" kern="1200" dirty="0" err="1" smtClean="0">
              <a:solidFill>
                <a:schemeClr val="bg1"/>
              </a:solidFill>
            </a:rPr>
            <a:t>Energy</a:t>
          </a:r>
          <a:endParaRPr lang="sl-SI" sz="1700" kern="1200" dirty="0">
            <a:solidFill>
              <a:schemeClr val="bg1"/>
            </a:solidFill>
          </a:endParaRPr>
        </a:p>
      </dsp:txBody>
      <dsp:txXfrm>
        <a:off x="1764526" y="1956232"/>
        <a:ext cx="1545279" cy="614095"/>
      </dsp:txXfrm>
    </dsp:sp>
    <dsp:sp modelId="{03B8B254-F9FF-4E10-8BDB-DE9B30B61177}">
      <dsp:nvSpPr>
        <dsp:cNvPr id="0" name=""/>
        <dsp:cNvSpPr/>
      </dsp:nvSpPr>
      <dsp:spPr>
        <a:xfrm>
          <a:off x="1764526" y="2570327"/>
          <a:ext cx="1545279" cy="1259955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700" kern="1200" dirty="0" err="1" smtClean="0"/>
            <a:t>Italy</a:t>
          </a:r>
          <a:endParaRPr lang="sl-SI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700" kern="1200" dirty="0" err="1" smtClean="0"/>
            <a:t>Serbia</a:t>
          </a:r>
          <a:endParaRPr lang="sl-SI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700" kern="1200" dirty="0" err="1" smtClean="0"/>
            <a:t>North</a:t>
          </a:r>
          <a:r>
            <a:rPr lang="sl-SI" sz="1700" kern="1200" dirty="0" smtClean="0"/>
            <a:t> </a:t>
          </a:r>
          <a:r>
            <a:rPr lang="sl-SI" sz="1700" kern="1200" dirty="0" err="1" smtClean="0"/>
            <a:t>Macedonia</a:t>
          </a:r>
          <a:endParaRPr lang="sl-SI" sz="1700" kern="1200" dirty="0"/>
        </a:p>
      </dsp:txBody>
      <dsp:txXfrm>
        <a:off x="1764526" y="2570327"/>
        <a:ext cx="1545279" cy="1259955"/>
      </dsp:txXfrm>
    </dsp:sp>
    <dsp:sp modelId="{44D01DBB-BC42-418B-BABC-78EE93681707}">
      <dsp:nvSpPr>
        <dsp:cNvPr id="0" name=""/>
        <dsp:cNvSpPr/>
      </dsp:nvSpPr>
      <dsp:spPr>
        <a:xfrm>
          <a:off x="3526145" y="1956232"/>
          <a:ext cx="1545279" cy="614095"/>
        </a:xfrm>
        <a:prstGeom prst="rect">
          <a:avLst/>
        </a:prstGeom>
        <a:solidFill>
          <a:srgbClr val="F2A16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700" kern="1200" dirty="0" err="1" smtClean="0">
              <a:solidFill>
                <a:schemeClr val="bg1"/>
              </a:solidFill>
            </a:rPr>
            <a:t>Pillar</a:t>
          </a:r>
          <a:r>
            <a:rPr lang="sl-SI" sz="1700" kern="1200" dirty="0" smtClean="0">
              <a:solidFill>
                <a:schemeClr val="bg1"/>
              </a:solidFill>
            </a:rPr>
            <a:t> 2 - Transport</a:t>
          </a:r>
          <a:endParaRPr lang="sl-SI" sz="1700" kern="1200" dirty="0">
            <a:solidFill>
              <a:schemeClr val="bg1"/>
            </a:solidFill>
          </a:endParaRPr>
        </a:p>
      </dsp:txBody>
      <dsp:txXfrm>
        <a:off x="3526145" y="1956232"/>
        <a:ext cx="1545279" cy="614095"/>
      </dsp:txXfrm>
    </dsp:sp>
    <dsp:sp modelId="{621A3402-1493-4832-9780-9E14A32D4D68}">
      <dsp:nvSpPr>
        <dsp:cNvPr id="0" name=""/>
        <dsp:cNvSpPr/>
      </dsp:nvSpPr>
      <dsp:spPr>
        <a:xfrm>
          <a:off x="3526145" y="2570327"/>
          <a:ext cx="1545279" cy="1259955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700" kern="1200" dirty="0" err="1" smtClean="0"/>
            <a:t>Italy</a:t>
          </a:r>
          <a:endParaRPr lang="sl-SI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700" kern="1200" dirty="0" err="1" smtClean="0"/>
            <a:t>Serbia</a:t>
          </a:r>
          <a:endParaRPr lang="sl-SI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700" kern="1200" dirty="0" err="1" smtClean="0"/>
            <a:t>North</a:t>
          </a:r>
          <a:r>
            <a:rPr lang="sl-SI" sz="1700" kern="1200" dirty="0" smtClean="0"/>
            <a:t> </a:t>
          </a:r>
          <a:r>
            <a:rPr lang="sl-SI" sz="1700" kern="1200" dirty="0" err="1" smtClean="0"/>
            <a:t>Macedonia</a:t>
          </a:r>
          <a:endParaRPr lang="sl-SI" sz="1700" kern="1200" dirty="0"/>
        </a:p>
      </dsp:txBody>
      <dsp:txXfrm>
        <a:off x="3526145" y="2570327"/>
        <a:ext cx="1545279" cy="1259955"/>
      </dsp:txXfrm>
    </dsp:sp>
    <dsp:sp modelId="{10FA4EA3-2280-4AB0-8C9F-3E4EF4481E0F}">
      <dsp:nvSpPr>
        <dsp:cNvPr id="0" name=""/>
        <dsp:cNvSpPr/>
      </dsp:nvSpPr>
      <dsp:spPr>
        <a:xfrm>
          <a:off x="5286821" y="1948070"/>
          <a:ext cx="1545279" cy="614095"/>
        </a:xfrm>
        <a:prstGeom prst="rect">
          <a:avLst/>
        </a:prstGeom>
        <a:solidFill>
          <a:srgbClr val="5D898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700" kern="1200" dirty="0" err="1" smtClean="0"/>
            <a:t>Pillar</a:t>
          </a:r>
          <a:r>
            <a:rPr lang="sl-SI" sz="1700" kern="1200" dirty="0" smtClean="0"/>
            <a:t> 3</a:t>
          </a:r>
          <a:endParaRPr lang="sl-SI" sz="1700" kern="1200" dirty="0"/>
        </a:p>
      </dsp:txBody>
      <dsp:txXfrm>
        <a:off x="5286821" y="1948070"/>
        <a:ext cx="1545279" cy="614095"/>
      </dsp:txXfrm>
    </dsp:sp>
    <dsp:sp modelId="{B7D974EA-2249-420C-9ADB-66CC783054B7}">
      <dsp:nvSpPr>
        <dsp:cNvPr id="0" name=""/>
        <dsp:cNvSpPr/>
      </dsp:nvSpPr>
      <dsp:spPr>
        <a:xfrm>
          <a:off x="5287764" y="2570327"/>
          <a:ext cx="1545279" cy="1259955"/>
        </a:xfrm>
        <a:prstGeom prst="rect">
          <a:avLst/>
        </a:prstGeom>
        <a:solidFill>
          <a:srgbClr val="80A9A1"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700" kern="1200" dirty="0" err="1" smtClean="0"/>
            <a:t>Slovenia</a:t>
          </a:r>
          <a:endParaRPr lang="sl-SI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700" kern="1200" dirty="0" err="1" smtClean="0"/>
            <a:t>Bosnia</a:t>
          </a:r>
          <a:r>
            <a:rPr lang="sl-SI" sz="1700" kern="1200" dirty="0" smtClean="0"/>
            <a:t> </a:t>
          </a:r>
          <a:r>
            <a:rPr lang="sl-SI" sz="1700" kern="1200" dirty="0" err="1" smtClean="0"/>
            <a:t>and</a:t>
          </a:r>
          <a:r>
            <a:rPr lang="sl-SI" sz="1700" kern="1200" dirty="0" smtClean="0"/>
            <a:t> </a:t>
          </a:r>
          <a:r>
            <a:rPr lang="sl-SI" sz="1700" kern="1200" dirty="0" err="1" smtClean="0"/>
            <a:t>Herzegovina</a:t>
          </a:r>
          <a:endParaRPr lang="sl-SI" sz="1700" kern="1200" dirty="0"/>
        </a:p>
      </dsp:txBody>
      <dsp:txXfrm>
        <a:off x="5287764" y="2570327"/>
        <a:ext cx="1545279" cy="1259955"/>
      </dsp:txXfrm>
    </dsp:sp>
    <dsp:sp modelId="{13FE1480-E840-4CAF-8782-4DA776EB26FB}">
      <dsp:nvSpPr>
        <dsp:cNvPr id="0" name=""/>
        <dsp:cNvSpPr/>
      </dsp:nvSpPr>
      <dsp:spPr>
        <a:xfrm>
          <a:off x="7049382" y="1956232"/>
          <a:ext cx="1545279" cy="614095"/>
        </a:xfrm>
        <a:prstGeom prst="rect">
          <a:avLst/>
        </a:prstGeom>
        <a:solidFill>
          <a:srgbClr val="BA7F8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700" kern="1200" dirty="0" err="1" smtClean="0"/>
            <a:t>Pillar</a:t>
          </a:r>
          <a:r>
            <a:rPr lang="sl-SI" sz="1700" kern="1200" dirty="0" smtClean="0"/>
            <a:t> 4</a:t>
          </a:r>
          <a:endParaRPr lang="sl-SI" sz="1700" kern="1200" dirty="0"/>
        </a:p>
      </dsp:txBody>
      <dsp:txXfrm>
        <a:off x="7049382" y="1956232"/>
        <a:ext cx="1545279" cy="614095"/>
      </dsp:txXfrm>
    </dsp:sp>
    <dsp:sp modelId="{BD53594D-A599-4B7E-88CB-F93AF6E0511B}">
      <dsp:nvSpPr>
        <dsp:cNvPr id="0" name=""/>
        <dsp:cNvSpPr/>
      </dsp:nvSpPr>
      <dsp:spPr>
        <a:xfrm>
          <a:off x="7049382" y="2570327"/>
          <a:ext cx="1545279" cy="1259955"/>
        </a:xfrm>
        <a:prstGeom prst="rect">
          <a:avLst/>
        </a:prstGeom>
        <a:solidFill>
          <a:srgbClr val="FBB3A7">
            <a:alpha val="89804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700" kern="1200" dirty="0" err="1" smtClean="0"/>
            <a:t>Croatia</a:t>
          </a:r>
          <a:endParaRPr lang="sl-SI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700" kern="1200" dirty="0" err="1" smtClean="0"/>
            <a:t>Albania</a:t>
          </a:r>
          <a:endParaRPr lang="sl-SI" sz="1700" kern="1200" dirty="0"/>
        </a:p>
      </dsp:txBody>
      <dsp:txXfrm>
        <a:off x="7049382" y="2570327"/>
        <a:ext cx="1545279" cy="1259955"/>
      </dsp:txXfrm>
    </dsp:sp>
    <dsp:sp modelId="{4B725E1B-5C8A-44F0-912A-1FA129C74CBD}">
      <dsp:nvSpPr>
        <dsp:cNvPr id="0" name=""/>
        <dsp:cNvSpPr/>
      </dsp:nvSpPr>
      <dsp:spPr>
        <a:xfrm>
          <a:off x="8811001" y="1956232"/>
          <a:ext cx="1545279" cy="614095"/>
        </a:xfrm>
        <a:prstGeom prst="rect">
          <a:avLst/>
        </a:prstGeom>
        <a:solidFill>
          <a:srgbClr val="FF97B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700" kern="1200" dirty="0" err="1" smtClean="0"/>
            <a:t>Pillar</a:t>
          </a:r>
          <a:r>
            <a:rPr lang="sl-SI" sz="1700" kern="1200" dirty="0" smtClean="0"/>
            <a:t> 5</a:t>
          </a:r>
          <a:endParaRPr lang="sl-SI" sz="1700" kern="1200" dirty="0"/>
        </a:p>
      </dsp:txBody>
      <dsp:txXfrm>
        <a:off x="8811001" y="1956232"/>
        <a:ext cx="1545279" cy="614095"/>
      </dsp:txXfrm>
    </dsp:sp>
    <dsp:sp modelId="{3519F715-D2F0-42D5-B334-159ABB46DF7D}">
      <dsp:nvSpPr>
        <dsp:cNvPr id="0" name=""/>
        <dsp:cNvSpPr/>
      </dsp:nvSpPr>
      <dsp:spPr>
        <a:xfrm>
          <a:off x="8811001" y="2570327"/>
          <a:ext cx="1545279" cy="1259955"/>
        </a:xfrm>
        <a:prstGeom prst="rect">
          <a:avLst/>
        </a:prstGeom>
        <a:solidFill>
          <a:srgbClr val="FFE1F0">
            <a:alpha val="89804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B4005B0-B9E9-87D1-9380-F1BD3BAD92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68A857-F066-3EFB-2E05-89460256898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01A2134-9824-4EF8-916D-050C9233503C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215EB1-9B8A-0E72-6519-C632A2A67B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C39474F-AA76-CF9B-8608-031760617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EC1F3-92B9-9FEB-FBE0-A02FBBFF725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B9664-CF9D-1ED6-D377-FDCF6F2BF3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621671D-7B37-4620-9518-7B7DC06BD24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79919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7DC6520-B1C0-9670-F6DE-3B8BCB77A0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223838" y="808038"/>
            <a:ext cx="7185026" cy="40417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3595DEC3-5104-4F20-8F61-9C992497BC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1EB45AD5-AC43-1DDB-0F83-7CEC7E75F2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7F6CF8E-81B2-483E-8B9A-E5502B8627C6}" type="slidenum">
              <a:rPr lang="en-US" altLang="sl-SI" smtClean="0"/>
              <a:pPr/>
              <a:t>1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714092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41A8AF9A-0149-B096-6BA7-0BE0DB59F3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325DA948-2BCF-9B72-9C27-357C5AFF18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Avenir Next LT Pro"/>
            </a:endParaRPr>
          </a:p>
          <a:p>
            <a:pPr eaLnBrk="1" hangingPunct="1">
              <a:spcBef>
                <a:spcPct val="0"/>
              </a:spcBef>
            </a:pPr>
            <a:endParaRPr lang="fr-FR" altLang="fr-FR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BAF530D8-6628-1B9A-5CAB-DD0A0DED08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EA9271-0E4D-40FF-A4AD-3E0E5DD218D8}" type="slidenum">
              <a:rPr kumimoji="0" lang="en-GB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400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3B71D-51B4-6892-6794-8AC93D772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0CC71-BB57-4548-957D-8AD1FD1E7C2F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42372-4A3E-079B-A08A-E960F62E3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6BF37-B794-4F86-66EA-E1749933A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F224A-298E-4CB2-BFF2-AD70376E0DC9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1081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27546-AF76-2774-9C78-49068C594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8B8B3-E219-4DD1-9DA8-ACAF52BE22C8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8D8C3-1B96-1A2A-9FD0-86E292CC8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38F6A-1081-6CFE-C37A-730BFD748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F3F26-5717-4FAD-AA09-61939A1026E0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14582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07A58-EDCB-7D7A-A658-D87B5D2B1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18BC0-7FF7-4E5B-9CCD-21048D6C0F14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17F4D-1E56-985A-71B6-DA0BFB74C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1E329-4F11-B2E0-6E20-64D25F6A6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B156C-7E33-4E16-BD5B-1BDEE7D9BCFE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299150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FC907-2A23-9C46-1881-AE02E270B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016F2-8B15-4952-A6AE-14C341DF1ED5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72A51-962D-5FF9-AEA6-E43539848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AA964-4F04-C6CE-9B32-3C06CCC9F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8CB0D-675F-446F-BA8A-C7F7120FBE99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44497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4F438-586A-AB8C-1641-0090A893E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2D4A4-77AD-416E-AB15-B83AEDA808B0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9D5C9-93A8-5E64-7257-27E86B59D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AAF68-FE07-3022-BBBB-2967AB7A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62B90-B5A9-4321-9541-FACF6BAD394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15268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9342E6C-4CC1-E390-4095-D5E2C7146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8AF5D-FFDF-44F1-A5A9-E13B5FE9688A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BE7098-0972-D0FF-57CD-078A684AB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5DB737D-D832-51E7-F02A-2BB746C32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82DFC-B908-4D2E-87AB-32766666A07F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30516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D81FD43-338E-BEEF-15A1-9258BA03B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C1D58-CAFB-4ADD-809E-31E2B37FB645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EC5CF6-7E7F-B912-FF2E-D4CC6F926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5FB1C55-F241-4B5C-62EA-060C184CC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40C3-97D2-4327-8129-D24F9D580B4A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2750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D5F4669-218A-7CAD-4D30-7E8CDFD2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BF506-0B72-4B4C-A9CF-5963FB7994D5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998DDD2-3065-B66E-E488-686B7998A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52DDB37-13D0-EEFB-F5DC-E118B96C7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F2B41-F574-480D-BCB9-4DFE99C64E9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942630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DE05DA5-576E-CDB2-8B3F-763B3C71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27713-719D-427A-8123-0777EA97AAD3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976DBA5-9F00-B080-30F6-CF1F253B4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E656173-C356-F9C6-C022-E5C3CA4A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490CB-D37F-4C0E-BCF6-F247DDFDD9E7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359902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220DCB-9423-8A64-3588-2F97173B7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9E8B2-6DA6-43AA-8784-402F36D4A8CF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60733A6-406D-5ADF-2929-2E68E993C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9008920-5A9B-7AF5-C809-BB0CB33FD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BE4AD-0ECA-4AC2-BD57-808A2320CD04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008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B44EBDB-E06E-E721-D108-599C8B901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6FE90-CD42-46E6-A98A-81B230BFA3D2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230D82-CA8E-EBBA-77A8-9FF2C2B1A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EC2CBC-12E6-69A4-1BA5-5F8F9A39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80246-58A7-4171-8ED0-2207889046B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6235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AEBCEB1-FE22-5391-CCE4-86BA2D7ABD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  <a:endParaRPr lang="en-GB" altLang="fr-FR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ACFC110-5CAE-89D4-D85C-509FE4E9AF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  <a:endParaRPr lang="en-GB" alt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4D1F9-2437-9B26-557C-4C69AEC3D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D2FAA7-970A-4E45-87BC-F55FD3E37C2C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AECA3-51F3-5E92-EA4E-C98BDCE43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C532E-877B-E9A9-CBA5-B49784D673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84C6D45-9732-4852-9EDD-0642DE5B9DE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E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ject 2">
            <a:extLst>
              <a:ext uri="{FF2B5EF4-FFF2-40B4-BE49-F238E27FC236}">
                <a16:creationId xmlns:a16="http://schemas.microsoft.com/office/drawing/2014/main" id="{19285DFE-65EF-CB20-6A5E-79C70C7B2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96850"/>
            <a:ext cx="9144000" cy="64643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sl-SI" sz="1800">
              <a:cs typeface="Arial" panose="020B0604020202020204" pitchFamily="34" charset="0"/>
            </a:endParaRPr>
          </a:p>
        </p:txBody>
      </p:sp>
      <p:sp>
        <p:nvSpPr>
          <p:cNvPr id="5123" name="object 5">
            <a:extLst>
              <a:ext uri="{FF2B5EF4-FFF2-40B4-BE49-F238E27FC236}">
                <a16:creationId xmlns:a16="http://schemas.microsoft.com/office/drawing/2014/main" id="{D295D4EF-5550-6C8B-5435-C52733DF1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6075" y="3436938"/>
            <a:ext cx="549275" cy="7889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sl-SI" sz="1800">
              <a:cs typeface="Arial" panose="020B0604020202020204" pitchFamily="34" charset="0"/>
            </a:endParaRPr>
          </a:p>
        </p:txBody>
      </p:sp>
      <p:sp>
        <p:nvSpPr>
          <p:cNvPr id="5124" name="object 6">
            <a:extLst>
              <a:ext uri="{FF2B5EF4-FFF2-40B4-BE49-F238E27FC236}">
                <a16:creationId xmlns:a16="http://schemas.microsoft.com/office/drawing/2014/main" id="{6D4DB25B-9C77-C61C-07AD-18D18D20A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4960938"/>
            <a:ext cx="550862" cy="7889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sl-SI" sz="1800">
              <a:cs typeface="Arial" panose="020B0604020202020204" pitchFamily="34" charset="0"/>
            </a:endParaRPr>
          </a:p>
        </p:txBody>
      </p:sp>
      <p:sp>
        <p:nvSpPr>
          <p:cNvPr id="5125" name="object 7">
            <a:extLst>
              <a:ext uri="{FF2B5EF4-FFF2-40B4-BE49-F238E27FC236}">
                <a16:creationId xmlns:a16="http://schemas.microsoft.com/office/drawing/2014/main" id="{0DA615FF-8006-60C1-C3B1-2A84D46FD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5387975"/>
            <a:ext cx="550862" cy="788988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sl-SI" sz="1800">
              <a:cs typeface="Arial" panose="020B0604020202020204" pitchFamily="34" charset="0"/>
            </a:endParaRPr>
          </a:p>
        </p:txBody>
      </p:sp>
      <p:sp>
        <p:nvSpPr>
          <p:cNvPr id="5126" name="object 8">
            <a:extLst>
              <a:ext uri="{FF2B5EF4-FFF2-40B4-BE49-F238E27FC236}">
                <a16:creationId xmlns:a16="http://schemas.microsoft.com/office/drawing/2014/main" id="{C2A5A600-8C96-27FF-1EDB-9B8C3B6C7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5813425"/>
            <a:ext cx="550862" cy="790575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sl-SI" sz="1800">
              <a:cs typeface="Arial" panose="020B0604020202020204" pitchFamily="34" charset="0"/>
            </a:endParaRPr>
          </a:p>
        </p:txBody>
      </p:sp>
      <p:sp>
        <p:nvSpPr>
          <p:cNvPr id="9" name="Naslov 1">
            <a:extLst>
              <a:ext uri="{FF2B5EF4-FFF2-40B4-BE49-F238E27FC236}">
                <a16:creationId xmlns:a16="http://schemas.microsoft.com/office/drawing/2014/main" id="{625FBC32-F609-C292-D0F8-13D7976039AC}"/>
              </a:ext>
            </a:extLst>
          </p:cNvPr>
          <p:cNvSpPr txBox="1">
            <a:spLocks/>
          </p:cNvSpPr>
          <p:nvPr/>
        </p:nvSpPr>
        <p:spPr bwMode="auto">
          <a:xfrm>
            <a:off x="1801504" y="1801813"/>
            <a:ext cx="8639033" cy="2565471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sl-SI" altLang="fr-FR" sz="3200" kern="0" dirty="0"/>
          </a:p>
          <a:p>
            <a:pPr>
              <a:defRPr/>
            </a:pPr>
            <a:endParaRPr lang="sl-SI" altLang="fr-FR" sz="3200" kern="0" dirty="0" smtClean="0"/>
          </a:p>
          <a:p>
            <a:pPr>
              <a:defRPr/>
            </a:pPr>
            <a:r>
              <a:rPr lang="sl-SI" altLang="fr-FR" sz="3200" b="1" kern="0" dirty="0" err="1" smtClean="0"/>
              <a:t>Item</a:t>
            </a:r>
            <a:r>
              <a:rPr lang="sl-SI" altLang="fr-FR" sz="3200" b="1" kern="0" dirty="0" smtClean="0"/>
              <a:t> </a:t>
            </a:r>
            <a:r>
              <a:rPr lang="sl-SI" altLang="fr-FR" sz="3200" b="1" kern="0" dirty="0" smtClean="0"/>
              <a:t>4 – </a:t>
            </a:r>
            <a:r>
              <a:rPr lang="sl-SI" altLang="fr-FR" sz="3200" b="1" kern="0" dirty="0" err="1" smtClean="0"/>
              <a:t>Discussion</a:t>
            </a:r>
            <a:r>
              <a:rPr lang="sl-SI" altLang="fr-FR" sz="3200" b="1" kern="0" dirty="0" smtClean="0"/>
              <a:t> on </a:t>
            </a:r>
            <a:r>
              <a:rPr lang="sl-SI" altLang="fr-FR" sz="3200" b="1" kern="0" dirty="0" err="1" smtClean="0"/>
              <a:t>Pillar</a:t>
            </a:r>
            <a:r>
              <a:rPr lang="sl-SI" altLang="fr-FR" sz="3200" b="1" kern="0" dirty="0" smtClean="0"/>
              <a:t> </a:t>
            </a:r>
            <a:r>
              <a:rPr lang="sl-SI" altLang="fr-FR" sz="3200" b="1" kern="0" dirty="0" err="1" smtClean="0"/>
              <a:t>Coordination</a:t>
            </a:r>
            <a:endParaRPr lang="en-GB" sz="3200" b="1" i="1" kern="0" dirty="0"/>
          </a:p>
        </p:txBody>
      </p:sp>
      <p:sp>
        <p:nvSpPr>
          <p:cNvPr id="5128" name="Podnaslov 2">
            <a:extLst>
              <a:ext uri="{FF2B5EF4-FFF2-40B4-BE49-F238E27FC236}">
                <a16:creationId xmlns:a16="http://schemas.microsoft.com/office/drawing/2014/main" id="{A4A7E8E8-11F8-48A9-D3D7-7A41AD0286D1}"/>
              </a:ext>
            </a:extLst>
          </p:cNvPr>
          <p:cNvSpPr txBox="1">
            <a:spLocks/>
          </p:cNvSpPr>
          <p:nvPr/>
        </p:nvSpPr>
        <p:spPr bwMode="auto">
          <a:xfrm>
            <a:off x="2152269" y="4143979"/>
            <a:ext cx="8058912" cy="1455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sl-SI" altLang="sl-SI" sz="2000" b="1" u="sng" dirty="0" smtClean="0">
                <a:solidFill>
                  <a:schemeClr val="tx2"/>
                </a:solidFill>
              </a:rPr>
              <a:t>4</a:t>
            </a:r>
            <a:r>
              <a:rPr lang="sl-SI" altLang="sl-SI" sz="2000" b="1" u="sng" baseline="30000" dirty="0" smtClean="0">
                <a:solidFill>
                  <a:schemeClr val="tx2"/>
                </a:solidFill>
              </a:rPr>
              <a:t>th</a:t>
            </a:r>
            <a:r>
              <a:rPr lang="sl-SI" altLang="sl-SI" sz="2000" b="1" u="sng" dirty="0" smtClean="0">
                <a:solidFill>
                  <a:schemeClr val="tx2"/>
                </a:solidFill>
              </a:rPr>
              <a:t> </a:t>
            </a:r>
            <a:r>
              <a:rPr lang="sl-SI" altLang="sl-SI" sz="2000" b="1" u="sng" dirty="0" err="1" smtClean="0">
                <a:solidFill>
                  <a:schemeClr val="tx2"/>
                </a:solidFill>
              </a:rPr>
              <a:t>Revision</a:t>
            </a:r>
            <a:r>
              <a:rPr lang="sl-SI" altLang="sl-SI" sz="2000" b="1" u="sng" dirty="0" smtClean="0">
                <a:solidFill>
                  <a:schemeClr val="tx2"/>
                </a:solidFill>
              </a:rPr>
              <a:t> </a:t>
            </a:r>
            <a:r>
              <a:rPr lang="sl-SI" altLang="sl-SI" sz="2000" b="1" u="sng" dirty="0" err="1" smtClean="0">
                <a:solidFill>
                  <a:schemeClr val="tx2"/>
                </a:solidFill>
              </a:rPr>
              <a:t>Working</a:t>
            </a:r>
            <a:r>
              <a:rPr lang="sl-SI" altLang="sl-SI" sz="2000" b="1" u="sng" dirty="0" smtClean="0">
                <a:solidFill>
                  <a:schemeClr val="tx2"/>
                </a:solidFill>
              </a:rPr>
              <a:t> </a:t>
            </a:r>
            <a:r>
              <a:rPr lang="sl-SI" altLang="sl-SI" sz="2000" b="1" u="sng" dirty="0" err="1" smtClean="0">
                <a:solidFill>
                  <a:schemeClr val="tx2"/>
                </a:solidFill>
              </a:rPr>
              <a:t>Group</a:t>
            </a:r>
            <a:r>
              <a:rPr lang="sl-SI" altLang="sl-SI" sz="2000" b="1" u="sng" dirty="0" smtClean="0">
                <a:solidFill>
                  <a:schemeClr val="tx2"/>
                </a:solidFill>
              </a:rPr>
              <a:t> meeting </a:t>
            </a:r>
          </a:p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endParaRPr lang="sl-SI" altLang="sl-SI" sz="2000" b="1" dirty="0" smtClean="0">
              <a:solidFill>
                <a:schemeClr val="tx2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sl-SI" altLang="sl-SI" sz="2000" b="1" dirty="0" err="1" smtClean="0">
                <a:solidFill>
                  <a:schemeClr val="tx2"/>
                </a:solidFill>
              </a:rPr>
              <a:t>online</a:t>
            </a:r>
            <a:r>
              <a:rPr lang="en-GB" altLang="sl-SI" sz="2000" b="1" dirty="0" smtClean="0">
                <a:solidFill>
                  <a:schemeClr val="tx2"/>
                </a:solidFill>
              </a:rPr>
              <a:t>,</a:t>
            </a:r>
            <a:r>
              <a:rPr lang="sl-SI" altLang="sl-SI" sz="2000" b="1" dirty="0" smtClean="0">
                <a:solidFill>
                  <a:schemeClr val="tx2"/>
                </a:solidFill>
              </a:rPr>
              <a:t> 11 </a:t>
            </a:r>
            <a:r>
              <a:rPr lang="sl-SI" altLang="sl-SI" sz="2000" b="1" dirty="0" err="1" smtClean="0">
                <a:solidFill>
                  <a:schemeClr val="tx2"/>
                </a:solidFill>
              </a:rPr>
              <a:t>July</a:t>
            </a:r>
            <a:r>
              <a:rPr lang="en-GB" altLang="sl-SI" sz="2000" b="1" dirty="0" smtClean="0">
                <a:solidFill>
                  <a:schemeClr val="tx2"/>
                </a:solidFill>
              </a:rPr>
              <a:t> </a:t>
            </a:r>
            <a:r>
              <a:rPr lang="en-GB" altLang="sl-SI" sz="2000" b="1" dirty="0" smtClean="0">
                <a:solidFill>
                  <a:schemeClr val="tx2"/>
                </a:solidFill>
              </a:rPr>
              <a:t>2023</a:t>
            </a:r>
            <a:endParaRPr lang="en-GB" altLang="sl-SI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72219596-D452-97BC-C26F-67B557D7683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9223" name="Group 3">
            <a:extLst>
              <a:ext uri="{FF2B5EF4-FFF2-40B4-BE49-F238E27FC236}">
                <a16:creationId xmlns:a16="http://schemas.microsoft.com/office/drawing/2014/main" id="{96B3CBA9-A634-17BD-55B6-355FA0A13D4E}"/>
              </a:ext>
            </a:extLst>
          </p:cNvPr>
          <p:cNvGrpSpPr>
            <a:grpSpLocks/>
          </p:cNvGrpSpPr>
          <p:nvPr/>
        </p:nvGrpSpPr>
        <p:grpSpPr bwMode="auto">
          <a:xfrm>
            <a:off x="0" y="5895975"/>
            <a:ext cx="12192000" cy="962025"/>
            <a:chOff x="0" y="5895975"/>
            <a:chExt cx="12192000" cy="962025"/>
          </a:xfrm>
        </p:grpSpPr>
        <p:pic>
          <p:nvPicPr>
            <p:cNvPr id="9224" name="Picture 4">
              <a:extLst>
                <a:ext uri="{FF2B5EF4-FFF2-40B4-BE49-F238E27FC236}">
                  <a16:creationId xmlns:a16="http://schemas.microsoft.com/office/drawing/2014/main" id="{BD010965-97DE-B6EC-0A5A-F125584D10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5" name="Picture 5">
              <a:extLst>
                <a:ext uri="{FF2B5EF4-FFF2-40B4-BE49-F238E27FC236}">
                  <a16:creationId xmlns:a16="http://schemas.microsoft.com/office/drawing/2014/main" id="{096654A8-09F5-6F12-191B-552A597D4E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6" name="Picture 6">
              <a:extLst>
                <a:ext uri="{FF2B5EF4-FFF2-40B4-BE49-F238E27FC236}">
                  <a16:creationId xmlns:a16="http://schemas.microsoft.com/office/drawing/2014/main" id="{8C2C1796-FAB7-DAA9-E857-D846A85649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F689A9-F8A8-A14E-8023-C778FE66E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647" y="2025648"/>
            <a:ext cx="10515600" cy="4042569"/>
          </a:xfrm>
        </p:spPr>
        <p:txBody>
          <a:bodyPr/>
          <a:lstStyle/>
          <a:p>
            <a:pPr marL="273050" indent="0">
              <a:buNone/>
            </a:pPr>
            <a:endParaRPr lang="sl-SI" sz="2400" dirty="0" smtClean="0">
              <a:latin typeface="Avenir Next LT Pro"/>
              <a:sym typeface="Wingdings 3" panose="05040102010807070707" pitchFamily="18" charset="2"/>
            </a:endParaRPr>
          </a:p>
          <a:p>
            <a:pPr marL="273050" indent="0">
              <a:buNone/>
            </a:pPr>
            <a:endParaRPr lang="en-US" sz="2200" b="1" dirty="0" smtClean="0">
              <a:solidFill>
                <a:srgbClr val="962304"/>
              </a:solidFill>
              <a:latin typeface="Avenir Next LT Pro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1918F4A-B246-2AE4-3006-F5FB8F0A29EC}"/>
              </a:ext>
            </a:extLst>
          </p:cNvPr>
          <p:cNvCxnSpPr/>
          <p:nvPr/>
        </p:nvCxnSpPr>
        <p:spPr>
          <a:xfrm>
            <a:off x="847725" y="1862931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7FA4F932-09DD-99D9-EE2D-0AEF0A44E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175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sl-SI" altLang="fr-FR" sz="4000" b="1" i="1" dirty="0" err="1" smtClean="0">
                <a:latin typeface="Georgia" panose="02040502050405020303" pitchFamily="18" charset="0"/>
              </a:rPr>
              <a:t>Current</a:t>
            </a:r>
            <a:r>
              <a:rPr lang="sl-SI" altLang="fr-FR" sz="4000" b="1" i="1" dirty="0" smtClean="0">
                <a:latin typeface="Georgia" panose="02040502050405020303" pitchFamily="18" charset="0"/>
              </a:rPr>
              <a:t>/future </a:t>
            </a:r>
            <a:r>
              <a:rPr lang="sl-SI" altLang="fr-FR" sz="4000" b="1" i="1" dirty="0" err="1" smtClean="0">
                <a:latin typeface="Georgia" panose="02040502050405020303" pitchFamily="18" charset="0"/>
              </a:rPr>
              <a:t>situation</a:t>
            </a:r>
            <a:endParaRPr lang="en-GB" altLang="fr-FR" sz="4000" b="1" i="1" dirty="0">
              <a:latin typeface="Georgia" panose="02040502050405020303" pitchFamily="18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55869596"/>
              </p:ext>
            </p:extLst>
          </p:nvPr>
        </p:nvGraphicFramePr>
        <p:xfrm>
          <a:off x="990599" y="517525"/>
          <a:ext cx="10359189" cy="5786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PoljeZBesedilom 4"/>
          <p:cNvSpPr txBox="1"/>
          <p:nvPr/>
        </p:nvSpPr>
        <p:spPr>
          <a:xfrm>
            <a:off x="1283368" y="4924926"/>
            <a:ext cx="2141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San Marino?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7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 descr="&quot;&quot;">
            <a:extLst>
              <a:ext uri="{FF2B5EF4-FFF2-40B4-BE49-F238E27FC236}">
                <a16:creationId xmlns:a16="http://schemas.microsoft.com/office/drawing/2014/main" id="{7D553544-5AEF-C6FE-A44E-6BB9B3480C2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 descr="&quot;&quot;">
            <a:extLst>
              <a:ext uri="{FF2B5EF4-FFF2-40B4-BE49-F238E27FC236}">
                <a16:creationId xmlns:a16="http://schemas.microsoft.com/office/drawing/2014/main" id="{BC984A7A-7742-0759-AD30-78F1EE0A48F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 descr="&quot;&quot;">
            <a:extLst>
              <a:ext uri="{FF2B5EF4-FFF2-40B4-BE49-F238E27FC236}">
                <a16:creationId xmlns:a16="http://schemas.microsoft.com/office/drawing/2014/main" id="{172D2733-6AC0-79CA-2306-BD89D0455C1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 descr="&quot;&quot;">
            <a:extLst>
              <a:ext uri="{FF2B5EF4-FFF2-40B4-BE49-F238E27FC236}">
                <a16:creationId xmlns:a16="http://schemas.microsoft.com/office/drawing/2014/main" id="{9513BF39-8C48-0249-02EA-B9CB9C4FBF2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816225" y="149225"/>
            <a:ext cx="6559550" cy="65595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70C4A2-A8C7-F7B4-9B0F-7B624C7BE1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14700" y="2085975"/>
            <a:ext cx="5562600" cy="2513013"/>
          </a:xfrm>
        </p:spPr>
        <p:txBody>
          <a:bodyPr anchor="b"/>
          <a:lstStyle/>
          <a:p>
            <a:pPr algn="ctr" eaLnBrk="1" hangingPunct="1"/>
            <a:r>
              <a:rPr lang="en-US" altLang="sl-SI" sz="5600" dirty="0"/>
              <a:t>Thank you!</a:t>
            </a:r>
            <a:br>
              <a:rPr lang="en-US" altLang="sl-SI" sz="5600" dirty="0"/>
            </a:br>
            <a:endParaRPr lang="en-US" altLang="sl-SI" sz="5600" dirty="0"/>
          </a:p>
        </p:txBody>
      </p:sp>
      <p:sp>
        <p:nvSpPr>
          <p:cNvPr id="15" name="Arc 14" descr="&quot;&quot;">
            <a:extLst>
              <a:ext uri="{FF2B5EF4-FFF2-40B4-BE49-F238E27FC236}">
                <a16:creationId xmlns:a16="http://schemas.microsoft.com/office/drawing/2014/main" id="{B98E05EB-92B7-5855-41F0-777AE0E420C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9222429" flipV="1">
            <a:off x="2493963" y="6350"/>
            <a:ext cx="6816725" cy="6816725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 descr="&quot;&quot;">
            <a:extLst>
              <a:ext uri="{FF2B5EF4-FFF2-40B4-BE49-F238E27FC236}">
                <a16:creationId xmlns:a16="http://schemas.microsoft.com/office/drawing/2014/main" id="{6F5FA6AE-8E74-6BF1-C853-3CA344336AC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201025" y="5310188"/>
            <a:ext cx="706438" cy="68738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258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13193</TotalTime>
  <Words>60</Words>
  <Application>Microsoft Office PowerPoint</Application>
  <PresentationFormat>Širokozaslonsko</PresentationFormat>
  <Paragraphs>29</Paragraphs>
  <Slides>3</Slides>
  <Notes>2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10" baseType="lpstr">
      <vt:lpstr>Arial</vt:lpstr>
      <vt:lpstr>Avenir Next LT Pro</vt:lpstr>
      <vt:lpstr>Calibri</vt:lpstr>
      <vt:lpstr>Calibri Light</vt:lpstr>
      <vt:lpstr>Georgia</vt:lpstr>
      <vt:lpstr>Wingdings 3</vt:lpstr>
      <vt:lpstr>Office Theme</vt:lpstr>
      <vt:lpstr>PowerPointova predstavitev</vt:lpstr>
      <vt:lpstr>PowerPointova predstavitev</vt:lpstr>
      <vt:lpstr>Thank you!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Kos</dc:creator>
  <cp:lastModifiedBy>Facility Point</cp:lastModifiedBy>
  <cp:revision>228</cp:revision>
  <cp:lastPrinted>2022-09-12T20:31:39Z</cp:lastPrinted>
  <dcterms:created xsi:type="dcterms:W3CDTF">2022-09-07T09:31:29Z</dcterms:created>
  <dcterms:modified xsi:type="dcterms:W3CDTF">2023-07-11T03:39:32Z</dcterms:modified>
</cp:coreProperties>
</file>