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267" r:id="rId2"/>
    <p:sldId id="4153" r:id="rId3"/>
    <p:sldId id="4274" r:id="rId4"/>
    <p:sldId id="283" r:id="rId5"/>
  </p:sldIdLst>
  <p:sldSz cx="12192000" cy="6858000"/>
  <p:notesSz cx="7104063" cy="10234613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2C053B-0F9B-49B5-A128-76DE1D8217B9}">
          <p14:sldIdLst>
            <p14:sldId id="4267"/>
            <p14:sldId id="4153"/>
            <p14:sldId id="4274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2563875-D274-9027-538D-5A98A5B931A9}" name="Facility Point" initials="FP" userId="Facility Point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6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Kz Consult" initials="KC" lastIdx="1" clrIdx="1">
    <p:extLst>
      <p:ext uri="{19B8F6BF-5375-455C-9EA6-DF929625EA0E}">
        <p15:presenceInfo xmlns:p15="http://schemas.microsoft.com/office/powerpoint/2012/main" userId="bb72cff0850729f5" providerId="Windows Live"/>
      </p:ext>
    </p:extLst>
  </p:cmAuthor>
  <p:cmAuthor id="3" name="Michele Giovenali" initials="MG" lastIdx="2" clrIdx="3">
    <p:extLst>
      <p:ext uri="{19B8F6BF-5375-455C-9EA6-DF929625EA0E}">
        <p15:presenceInfo xmlns:p15="http://schemas.microsoft.com/office/powerpoint/2012/main" userId="S-1-5-21-415702238-133197458-2415786290-37303" providerId="AD"/>
      </p:ext>
    </p:extLst>
  </p:cmAuthor>
  <p:cmAuthor id="4" name="Italy" initials="NB" lastIdx="4" clrIdx="2">
    <p:extLst>
      <p:ext uri="{19B8F6BF-5375-455C-9EA6-DF929625EA0E}">
        <p15:presenceInfo xmlns:p15="http://schemas.microsoft.com/office/powerpoint/2012/main" userId="Ita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3D4"/>
    <a:srgbClr val="00B393"/>
    <a:srgbClr val="B63935"/>
    <a:srgbClr val="FF6699"/>
    <a:srgbClr val="FFCCCC"/>
    <a:srgbClr val="306DB6"/>
    <a:srgbClr val="F99D38"/>
    <a:srgbClr val="C03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rednji slog 3 – poudarek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3061"/>
  </p:normalViewPr>
  <p:slideViewPr>
    <p:cSldViewPr snapToGrid="0">
      <p:cViewPr varScale="1">
        <p:scale>
          <a:sx n="113" d="100"/>
          <a:sy n="113" d="100"/>
        </p:scale>
        <p:origin x="1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7C6F100A-6EB7-4976-B3D6-6BC4E806A348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4023203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7558F339-E478-418C-9707-4DB85923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192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D642E009-06F5-B54C-95E6-E60337C56277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35F87A08-D166-424A-BF08-22C96A10A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50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90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75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08FDB-DCF6-CA8E-FF58-EE188EFF5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8C768-2CC4-C5AA-3607-A419129B8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691A6-FEDA-B2B9-DACD-4E02A208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3CB9-0F92-B2A1-256C-F11913CC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EA3B9-73FD-27B6-7005-27D4211D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A0F5-AACA-9281-1688-86DE35620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7DE9B-CE76-ABF3-84F9-E68920020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E9D94-D1E3-F0C5-F18F-72CA5295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6617B-68FC-E924-6864-4749A58A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F382C-D148-778B-E78C-CE10A2C8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43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EBEA7-864B-5F94-0E4F-C3A00C2D9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C1E2D-B170-F9CC-A918-88AD37129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89CF2-27E7-C125-B181-BECA4BB9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C5EF9-F98E-8F32-CBFD-EA4D1611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18990-B125-5331-5512-28A93BE4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48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EEF3-D0F9-162E-829C-AF1712E2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E310A-72DC-7F8B-C337-9E73037D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A2D1D-D703-E6AD-41BB-C69D7E8D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00583-D035-8A05-CC7E-6EC98BBB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42186-50D4-FACB-7399-CDE6B34A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0BA88-DF78-9CA8-B3AE-19D53127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B9B4-DBC4-65F6-390C-E2C18D3C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B6A67-8F04-46DB-E41A-A3D231BC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F285E-002F-F494-7FAF-6CA9FEA4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48178-95D5-CE85-E632-FFE5F0C0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71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E81AB-1E71-DF64-5B29-3D8BF3D8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46592-05AB-E31B-27A2-4BB1CAAE8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10EBF-8876-8C7C-6DB6-CE5A12526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7B81C-D1B7-156F-177C-C91F5A45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FDB38-B2DE-FF44-D284-B4741A5D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64ABE-5D79-2DFF-890A-24689A4B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7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86CC-DF52-B0F9-9D96-73002329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C2FCB-7E5E-952D-887A-A0D90350D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00950-6DA4-5245-C4CA-496937556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A278B-9721-EAA5-6B6F-26D955AC7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0D374-4EA2-1523-FDA4-7C1C3491F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1245DF-6A87-9404-72CF-AA1531FC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6A43C5-B924-F241-27D9-E7450109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897C3-0C14-CD66-B1DB-9AA47C3D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AA32-EC3D-5CE9-BF9F-2BDD1FD2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987FE-4BAD-4EC4-0458-42F2AD56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0EBFC-E19C-90C2-E539-5CA86A9F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DF540-6079-5132-C9ED-978B652F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0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8D64A-1E4E-F1FF-E109-535F9D36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AAA61-F010-BB72-2321-9922D0EE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EFDD4-039A-7BBB-F21D-17230C89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8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418E-084D-F47C-5DB0-94BE0642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EC03F-332C-3700-B5C2-2F6806468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84459-C0A9-64A8-E729-0F7E8778F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2E875-E027-1ED1-5B7B-76AF8C7E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87568-94CD-6BDA-09F4-34EF8702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68886-130D-0ACB-D016-F71CCC2E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17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B9E1-0557-0E56-E4AC-66252FBC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CBE14-7748-4F58-896E-69F8AAF6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4F9C2-A09D-F693-0EF3-3E47BD878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8A3D1-E741-27C6-5E9E-9A618FD91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B0D2C-C0BF-BDFF-C79C-B7C2DE22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BA366-BD27-3E76-1E4C-3D77DB3D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3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935CC-4679-7639-80D9-EFA834F7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00737-C14F-623C-B5E3-E33C970CA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61230-1123-483F-8A60-E24C870D5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690A-A2BB-DC49-AEBE-6161540E5C31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36C48-4C28-9F84-0F10-DAAD02170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06052-8C16-279E-96FA-9DE7EF251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1AE4-C672-3A4C-8C9F-05F68A080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1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502568" y="2701568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sl-SI" altLang="fr-FR" sz="2800" b="1" i="1" kern="0" dirty="0"/>
          </a:p>
          <a:p>
            <a:pPr>
              <a:defRPr/>
            </a:pPr>
            <a:r>
              <a:rPr lang="sl-SI" altLang="fr-FR" sz="2800" b="1" i="1" kern="0" dirty="0" err="1">
                <a:latin typeface="Georgia" panose="02040502050405020303" pitchFamily="18" charset="0"/>
              </a:rPr>
              <a:t>Latest</a:t>
            </a:r>
            <a:r>
              <a:rPr lang="sl-SI" altLang="fr-FR" sz="2800" b="1" i="1" kern="0" dirty="0">
                <a:latin typeface="Georgia" panose="02040502050405020303" pitchFamily="18" charset="0"/>
              </a:rPr>
              <a:t> </a:t>
            </a:r>
            <a:r>
              <a:rPr lang="sl-SI" altLang="fr-FR" sz="2800" b="1" i="1" kern="0" dirty="0" err="1">
                <a:latin typeface="Georgia" panose="02040502050405020303" pitchFamily="18" charset="0"/>
              </a:rPr>
              <a:t>achievements</a:t>
            </a:r>
            <a:endParaRPr lang="sl-SI" altLang="fr-FR" sz="2800" b="1" i="1" kern="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sl-SI" altLang="fr-FR" sz="2800" b="1" i="1" kern="0" dirty="0">
                <a:latin typeface="Georgia" panose="02040502050405020303" pitchFamily="18" charset="0"/>
              </a:rPr>
              <a:t>Pillar/TSG</a:t>
            </a:r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2028825" y="4630673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None/>
            </a:pPr>
            <a:r>
              <a:rPr lang="sl-SI" altLang="fr-FR" sz="2000" dirty="0" err="1">
                <a:solidFill>
                  <a:schemeClr val="tx2"/>
                </a:solidFill>
                <a:latin typeface="Avenir Next LT Pro" panose="020B0504020202020204" pitchFamily="34" charset="-18"/>
              </a:rPr>
              <a:t>Technical</a:t>
            </a:r>
            <a:r>
              <a:rPr lang="sl-SI" altLang="fr-FR" sz="2000" dirty="0">
                <a:solidFill>
                  <a:schemeClr val="tx2"/>
                </a:solidFill>
                <a:latin typeface="Avenir Next LT Pro" panose="020B0504020202020204" pitchFamily="34" charset="-18"/>
              </a:rPr>
              <a:t> meeting of Pillar </a:t>
            </a:r>
            <a:r>
              <a:rPr lang="sl-SI" altLang="fr-FR" sz="2000" dirty="0" err="1">
                <a:solidFill>
                  <a:schemeClr val="tx2"/>
                </a:solidFill>
                <a:latin typeface="Avenir Next LT Pro" panose="020B0504020202020204" pitchFamily="34" charset="-18"/>
              </a:rPr>
              <a:t>Coordinators</a:t>
            </a:r>
            <a:endParaRPr lang="sl-SI" altLang="fr-FR" sz="2000" dirty="0">
              <a:solidFill>
                <a:schemeClr val="tx2"/>
              </a:solidFill>
              <a:latin typeface="Avenir Next LT Pro" panose="020B0504020202020204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None/>
            </a:pPr>
            <a:r>
              <a:rPr lang="sl-SI" altLang="sl-SI" sz="2000" dirty="0" err="1">
                <a:solidFill>
                  <a:schemeClr val="tx2"/>
                </a:solidFill>
                <a:latin typeface="Avenir Next LT Pro" panose="020B0504020202020204" pitchFamily="34" charset="-18"/>
              </a:rPr>
              <a:t>Patras</a:t>
            </a:r>
            <a:r>
              <a:rPr lang="en-GB" altLang="sl-SI" sz="2000" dirty="0">
                <a:solidFill>
                  <a:schemeClr val="tx2"/>
                </a:solidFill>
                <a:latin typeface="Avenir Next LT Pro" panose="020B0504020202020204" pitchFamily="34" charset="-18"/>
              </a:rPr>
              <a:t>, </a:t>
            </a:r>
            <a:r>
              <a:rPr lang="sl-SI" altLang="sl-SI" sz="2000" dirty="0">
                <a:solidFill>
                  <a:schemeClr val="tx2"/>
                </a:solidFill>
                <a:latin typeface="Avenir Next LT Pro" panose="020B0504020202020204" pitchFamily="34" charset="-18"/>
              </a:rPr>
              <a:t>12 </a:t>
            </a:r>
            <a:r>
              <a:rPr lang="sl-SI" altLang="sl-SI" sz="2000" dirty="0" err="1">
                <a:solidFill>
                  <a:schemeClr val="tx2"/>
                </a:solidFill>
                <a:latin typeface="Avenir Next LT Pro" panose="020B0504020202020204" pitchFamily="34" charset="-18"/>
              </a:rPr>
              <a:t>February</a:t>
            </a:r>
            <a:r>
              <a:rPr lang="sl-SI" altLang="sl-SI" sz="2000" dirty="0">
                <a:solidFill>
                  <a:schemeClr val="tx2"/>
                </a:solidFill>
                <a:latin typeface="Avenir Next LT Pro" panose="020B0504020202020204" pitchFamily="34" charset="-18"/>
              </a:rPr>
              <a:t> 2025</a:t>
            </a:r>
            <a:endParaRPr lang="en-GB" altLang="sl-SI" sz="2000" dirty="0">
              <a:solidFill>
                <a:schemeClr val="tx2"/>
              </a:solidFill>
              <a:latin typeface="Avenir Next LT Pro" panose="020B0504020202020204" pitchFamily="34" charset="-18"/>
            </a:endParaRPr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60E2FA96-5BC3-FD85-CFAE-5F77F35EF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68" y="282120"/>
            <a:ext cx="3391714" cy="1766915"/>
          </a:xfrm>
          <a:prstGeom prst="rect">
            <a:avLst/>
          </a:prstGeom>
        </p:spPr>
      </p:pic>
      <p:pic>
        <p:nvPicPr>
          <p:cNvPr id="6" name="Picture 5" descr="A logo with numbers and a paper airplane&#10;&#10;Description automatically generated with medium confidence">
            <a:extLst>
              <a:ext uri="{FF2B5EF4-FFF2-40B4-BE49-F238E27FC236}">
                <a16:creationId xmlns:a16="http://schemas.microsoft.com/office/drawing/2014/main" id="{558837B6-7ED5-1050-59FB-E005C9E112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7143" y="86895"/>
            <a:ext cx="1749164" cy="1634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ChangeAspec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i="1" dirty="0">
                <a:latin typeface="Georgia" panose="02040502050405020303" pitchFamily="18" charset="0"/>
              </a:rPr>
              <a:t>Main TSG activities </a:t>
            </a: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240" y="2101850"/>
            <a:ext cx="5661200" cy="4042569"/>
          </a:xfrm>
        </p:spPr>
        <p:txBody>
          <a:bodyPr/>
          <a:lstStyle/>
          <a:p>
            <a:pPr marL="273050" indent="0">
              <a:buClr>
                <a:srgbClr val="80A9A1"/>
              </a:buClr>
              <a:buNone/>
            </a:pPr>
            <a:endParaRPr lang="sl-SI" sz="2200" dirty="0">
              <a:latin typeface="Avenir Next LT Pro"/>
            </a:endParaRPr>
          </a:p>
          <a:p>
            <a:pPr marL="273050" indent="0">
              <a:buNone/>
            </a:pPr>
            <a:endParaRPr lang="en-US" sz="2200" b="1" dirty="0">
              <a:solidFill>
                <a:srgbClr val="962304"/>
              </a:solidFill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50446" y="1601674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460DFD6-5E5D-4034-00A5-2BF2BD7D1F63}"/>
              </a:ext>
            </a:extLst>
          </p:cNvPr>
          <p:cNvSpPr txBox="1">
            <a:spLocks/>
          </p:cNvSpPr>
          <p:nvPr/>
        </p:nvSpPr>
        <p:spPr bwMode="auto">
          <a:xfrm>
            <a:off x="820457" y="2053828"/>
            <a:ext cx="10287635" cy="404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lvl="1" indent="-263525">
              <a:buClr>
                <a:srgbClr val="80A9A1"/>
              </a:buClr>
              <a:buFont typeface="Wingdings 3" panose="05040102010807070707" pitchFamily="18" charset="2"/>
              <a:buChar char=""/>
            </a:pPr>
            <a:r>
              <a:rPr lang="en-US" sz="2000" dirty="0">
                <a:solidFill>
                  <a:srgbClr val="000000"/>
                </a:solidFill>
                <a:latin typeface="Avenir Next LT Pro" panose="020B0504020202020204" pitchFamily="34" charset="-18"/>
              </a:rPr>
              <a:t>(Please add here any highlights of TSG activities since the last PC Technical meeting or any special future activity. You are kindly asked to keep only 1 slide format for this topic – 5 minutes)</a:t>
            </a:r>
          </a:p>
          <a:p>
            <a:pPr marL="263525" lvl="1" indent="-263525">
              <a:buClr>
                <a:srgbClr val="80A9A1"/>
              </a:buClr>
              <a:buFont typeface="Wingdings 3" panose="05040102010807070707" pitchFamily="18" charset="2"/>
              <a:buChar char=""/>
            </a:pPr>
            <a:endParaRPr lang="en-US" sz="1600" dirty="0">
              <a:solidFill>
                <a:srgbClr val="000000"/>
              </a:solidFill>
              <a:latin typeface="Avenir Next LT Pro" panose="020B0504020202020204" pitchFamily="34" charset="-18"/>
            </a:endParaRPr>
          </a:p>
          <a:p>
            <a:pPr marL="263525" lvl="1" indent="-263525">
              <a:buClr>
                <a:srgbClr val="80A9A1"/>
              </a:buClr>
              <a:buFont typeface="Wingdings 3" panose="05040102010807070707" pitchFamily="18" charset="2"/>
              <a:buChar char=""/>
            </a:pPr>
            <a:endParaRPr lang="en-US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200" b="1" dirty="0">
              <a:solidFill>
                <a:srgbClr val="962304"/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313821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ChangeAspec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b="1" i="1" dirty="0">
                <a:latin typeface="Georgia" panose="02040502050405020303" pitchFamily="18" charset="0"/>
              </a:rPr>
              <a:t>Main issues and needs for new AP implementation</a:t>
            </a:r>
            <a:endParaRPr lang="en-US" sz="3200" b="1" i="1" dirty="0">
              <a:latin typeface="Georgia" panose="02040502050405020303" pitchFamily="18" charset="0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240" y="2101850"/>
            <a:ext cx="5661200" cy="4042569"/>
          </a:xfrm>
        </p:spPr>
        <p:txBody>
          <a:bodyPr/>
          <a:lstStyle/>
          <a:p>
            <a:pPr marL="273050" indent="0">
              <a:buClr>
                <a:srgbClr val="80A9A1"/>
              </a:buClr>
              <a:buNone/>
            </a:pPr>
            <a:endParaRPr lang="sl-SI" sz="2200" dirty="0">
              <a:latin typeface="Avenir Next LT Pro"/>
            </a:endParaRPr>
          </a:p>
          <a:p>
            <a:pPr marL="273050" indent="0">
              <a:buNone/>
            </a:pPr>
            <a:endParaRPr lang="en-US" sz="2200" b="1" dirty="0">
              <a:solidFill>
                <a:srgbClr val="962304"/>
              </a:solidFill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50446" y="1601674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460DFD6-5E5D-4034-00A5-2BF2BD7D1F63}"/>
              </a:ext>
            </a:extLst>
          </p:cNvPr>
          <p:cNvSpPr txBox="1">
            <a:spLocks/>
          </p:cNvSpPr>
          <p:nvPr/>
        </p:nvSpPr>
        <p:spPr bwMode="auto">
          <a:xfrm>
            <a:off x="820457" y="2053828"/>
            <a:ext cx="10287635" cy="404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lvl="1" indent="-263525">
              <a:buClr>
                <a:srgbClr val="80A9A1"/>
              </a:buClr>
              <a:buFont typeface="Wingdings 3" panose="05040102010807070707" pitchFamily="18" charset="2"/>
              <a:buChar char=""/>
            </a:pPr>
            <a:r>
              <a:rPr lang="sl-SI" sz="2000" dirty="0">
                <a:solidFill>
                  <a:srgbClr val="000000"/>
                </a:solidFill>
                <a:latin typeface="Avenir Next LT Pro" panose="020B0504020202020204" pitchFamily="34" charset="-18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Avenir Next LT Pro" panose="020B0504020202020204" pitchFamily="34" charset="-18"/>
              </a:rPr>
              <a:t>You are kindly asked to keep only 1 slide format for this topic – 5 minutes)</a:t>
            </a:r>
          </a:p>
          <a:p>
            <a:pPr marL="263525" lvl="1" indent="-263525">
              <a:buClr>
                <a:srgbClr val="80A9A1"/>
              </a:buClr>
              <a:buFont typeface="Wingdings 3" panose="05040102010807070707" pitchFamily="18" charset="2"/>
              <a:buChar char=""/>
            </a:pPr>
            <a:endParaRPr lang="sl-SI" sz="1600" dirty="0">
              <a:solidFill>
                <a:srgbClr val="000000"/>
              </a:solidFill>
              <a:latin typeface="Avenir Next LT Pro" panose="020B0504020202020204" pitchFamily="34" charset="-18"/>
            </a:endParaRPr>
          </a:p>
          <a:p>
            <a:pPr marL="263525" lvl="1" indent="-263525">
              <a:buClr>
                <a:srgbClr val="80A9A1"/>
              </a:buClr>
              <a:buFont typeface="Wingdings 3" panose="05040102010807070707" pitchFamily="18" charset="2"/>
              <a:buChar char=""/>
            </a:pPr>
            <a:endParaRPr lang="sl-SI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l-SI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l-SI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200" b="1" dirty="0">
              <a:solidFill>
                <a:srgbClr val="962304"/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306327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7614" y="1217459"/>
            <a:ext cx="5562600" cy="2513013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en-US" altLang="sl-SI" sz="6000" dirty="0"/>
              <a:t>Thank you </a:t>
            </a:r>
            <a:br>
              <a:rPr lang="sl-SI" altLang="sl-SI" sz="6000" dirty="0"/>
            </a:br>
            <a:r>
              <a:rPr lang="en-US" altLang="sl-SI" sz="6000" dirty="0"/>
              <a:t>for</a:t>
            </a:r>
            <a:r>
              <a:rPr lang="sl-SI" altLang="sl-SI" sz="6000" dirty="0"/>
              <a:t> </a:t>
            </a:r>
            <a:r>
              <a:rPr lang="sl-SI" altLang="sl-SI" sz="6000" dirty="0" err="1"/>
              <a:t>your</a:t>
            </a:r>
            <a:r>
              <a:rPr lang="sl-SI" altLang="sl-SI" sz="6000" dirty="0"/>
              <a:t> </a:t>
            </a:r>
            <a:br>
              <a:rPr lang="sl-SI" altLang="sl-SI" sz="6000" dirty="0"/>
            </a:br>
            <a:r>
              <a:rPr lang="sl-SI" altLang="sl-SI" sz="6000" dirty="0" err="1"/>
              <a:t>attention</a:t>
            </a:r>
            <a:r>
              <a:rPr lang="en-US" altLang="sl-SI" sz="6000" dirty="0"/>
              <a:t>!</a:t>
            </a:r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200CA4-9FCE-0E19-4A91-D82126B4A800}"/>
              </a:ext>
            </a:extLst>
          </p:cNvPr>
          <p:cNvSpPr txBox="1"/>
          <p:nvPr/>
        </p:nvSpPr>
        <p:spPr>
          <a:xfrm>
            <a:off x="3019877" y="4156044"/>
            <a:ext cx="6559551" cy="1157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65755" algn="ctr"/>
                <a:tab pos="5731510" algn="r"/>
              </a:tabLs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project EUSAIR FACILITY POINT</a:t>
            </a:r>
            <a:r>
              <a:rPr lang="sl-SI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co-funded by the European Union</a:t>
            </a:r>
            <a:r>
              <a:rPr lang="sl-S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</a:t>
            </a:r>
            <a:endParaRPr lang="sl-SI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65755" algn="ctr"/>
                <a:tab pos="5731510" algn="r"/>
              </a:tabLs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Interreg IPA ADRION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2021-2027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{CD3F5EA7-E718-1447-9EB7-9E4C7806C478}tf10001060</Template>
  <TotalTime>8345</TotalTime>
  <Words>110</Words>
  <Application>Microsoft Office PowerPoint</Application>
  <PresentationFormat>Widescreen</PresentationFormat>
  <Paragraphs>20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Avenir Next LT Pro</vt:lpstr>
      <vt:lpstr>Calibri</vt:lpstr>
      <vt:lpstr>Calibri Light</vt:lpstr>
      <vt:lpstr>Georgia</vt:lpstr>
      <vt:lpstr>Trebuchet MS</vt:lpstr>
      <vt:lpstr>Wingdings 3</vt:lpstr>
      <vt:lpstr>Office Theme</vt:lpstr>
      <vt:lpstr>PowerPoint Presentation</vt:lpstr>
      <vt:lpstr>Main TSG activities </vt:lpstr>
      <vt:lpstr>Main issues and needs for new AP implementation</vt:lpstr>
      <vt:lpstr>Thank you  for your 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Julija Marošek</dc:creator>
  <cp:lastModifiedBy>FP-LP</cp:lastModifiedBy>
  <cp:revision>115</cp:revision>
  <cp:lastPrinted>2023-02-15T15:12:02Z</cp:lastPrinted>
  <dcterms:created xsi:type="dcterms:W3CDTF">2023-01-25T08:29:03Z</dcterms:created>
  <dcterms:modified xsi:type="dcterms:W3CDTF">2025-01-14T15:21:01Z</dcterms:modified>
</cp:coreProperties>
</file>