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138" r:id="rId2"/>
    <p:sldId id="4149" r:id="rId3"/>
    <p:sldId id="4152" r:id="rId4"/>
    <p:sldId id="4156" r:id="rId5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49"/>
            <p14:sldId id="4152"/>
            <p14:sldId id="41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D7E2E6"/>
    <a:srgbClr val="8FA2C3"/>
    <a:srgbClr val="985254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93559" autoAdjust="0"/>
  </p:normalViewPr>
  <p:slideViewPr>
    <p:cSldViewPr snapToGrid="0">
      <p:cViewPr varScale="1">
        <p:scale>
          <a:sx n="101" d="100"/>
          <a:sy n="101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0426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88347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405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502568" y="3425487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fr-FR" sz="2800" b="1" i="1" kern="0" dirty="0"/>
              <a:t>Report</a:t>
            </a:r>
            <a:r>
              <a:rPr lang="sl-SI" altLang="fr-FR" sz="2800" b="1" i="1" kern="0" dirty="0"/>
              <a:t> on the 2025 EYC mandate</a:t>
            </a:r>
            <a:endParaRPr lang="en-US" sz="2800" b="1" i="1" dirty="0">
              <a:solidFill>
                <a:srgbClr val="44546A"/>
              </a:solidFill>
            </a:endParaRPr>
          </a:p>
          <a:p>
            <a:pPr>
              <a:defRPr/>
            </a:pP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11th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13 </a:t>
            </a:r>
            <a:r>
              <a:rPr lang="sl-SI" altLang="sl-SI" sz="2000" b="1" dirty="0" err="1">
                <a:solidFill>
                  <a:schemeClr val="tx2"/>
                </a:solidFill>
              </a:rPr>
              <a:t>May</a:t>
            </a:r>
            <a:r>
              <a:rPr lang="sl-SI" altLang="sl-SI" sz="2000" b="1" dirty="0">
                <a:solidFill>
                  <a:schemeClr val="tx2"/>
                </a:solidFill>
              </a:rPr>
              <a:t> 2025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A screen shot of a black background&#10;&#10;Description automatically generated">
            <a:extLst>
              <a:ext uri="{FF2B5EF4-FFF2-40B4-BE49-F238E27FC236}">
                <a16:creationId xmlns:a16="http://schemas.microsoft.com/office/drawing/2014/main" id="{9B85BF1D-BA2A-EA77-02A4-213DC7E8AD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1" y="150395"/>
            <a:ext cx="3660770" cy="19036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83075"/>
            <a:ext cx="10615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 members extending their mandate to 2025 - STATUS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105" y="1921668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2 </a:t>
            </a:r>
            <a:r>
              <a:rPr lang="en-GB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extentions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of mandate possible, if not turning 30 years of age.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March 2025 – check and signing of letter of commitment for all members below 30.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Mandate extended by members from BA, HR, ME, MK, SR, SI and SM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AL members turning 30, EL one member resigned, and one member will move outside Greece, IT members completely inactive.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From </a:t>
            </a:r>
            <a:r>
              <a:rPr lang="en-GB" sz="2000" b="1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reseve</a:t>
            </a: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list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we got 1 member from AL, 1 member from IT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MISSING: </a:t>
            </a:r>
            <a:r>
              <a:rPr lang="en-GB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2 EL, 1 AL, 1IT + reserve list for these countries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endParaRPr lang="en-GB" sz="20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51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01874" y="474648"/>
            <a:ext cx="105882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Georgia" panose="02040502050405020303" pitchFamily="18" charset="0"/>
              </a:rPr>
              <a:t>Proposal of new members from 2024 Call applicants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89" y="1297578"/>
            <a:ext cx="10739292" cy="4598397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Considered all remaining applicants from AL, IT, EL with scores above 6,00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When running the algorithm to select the new candidates the characteristics of existing members were considered, to ensure balanced representation by gender, rural/urban origin, thematic interest and age.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GB" sz="1600" dirty="0">
              <a:latin typeface="Avenir Next LT Pro" panose="020B0504020202020204" pitchFamily="34" charset="-18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7FECFA-0FA2-3905-54BC-88CA00F15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199552"/>
              </p:ext>
            </p:extLst>
          </p:nvPr>
        </p:nvGraphicFramePr>
        <p:xfrm>
          <a:off x="1066165" y="2778255"/>
          <a:ext cx="6201410" cy="3417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935">
                  <a:extLst>
                    <a:ext uri="{9D8B030D-6E8A-4147-A177-3AD203B41FA5}">
                      <a16:colId xmlns:a16="http://schemas.microsoft.com/office/drawing/2014/main" val="149311308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643139214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3689746573"/>
                    </a:ext>
                  </a:extLst>
                </a:gridCol>
                <a:gridCol w="1738824">
                  <a:extLst>
                    <a:ext uri="{9D8B030D-6E8A-4147-A177-3AD203B41FA5}">
                      <a16:colId xmlns:a16="http://schemas.microsoft.com/office/drawing/2014/main" val="2403088348"/>
                    </a:ext>
                  </a:extLst>
                </a:gridCol>
                <a:gridCol w="966276">
                  <a:extLst>
                    <a:ext uri="{9D8B030D-6E8A-4147-A177-3AD203B41FA5}">
                      <a16:colId xmlns:a16="http://schemas.microsoft.com/office/drawing/2014/main" val="2998806307"/>
                    </a:ext>
                  </a:extLst>
                </a:gridCol>
              </a:tblGrid>
              <a:tr h="5451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1524000" algn="l"/>
                        </a:tabLst>
                      </a:pPr>
                      <a:r>
                        <a:rPr lang="en-GB" sz="1200" kern="100" dirty="0">
                          <a:effectLst/>
                        </a:rPr>
                        <a:t>Name and Surname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Country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Gender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Membership/Reserve list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Assessment score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968538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Ema Hakrama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AL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Membership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9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865629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Kiara Muka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AL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10,5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61227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Klajdi Priska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AL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6,5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655247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Alkiviadis Konstantaros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EL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Membership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10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6904549"/>
                  </a:ext>
                </a:extLst>
              </a:tr>
              <a:tr h="5451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 err="1">
                          <a:effectLst/>
                        </a:rPr>
                        <a:t>Stylian</a:t>
                      </a:r>
                      <a:r>
                        <a:rPr lang="sl-SI" sz="1200" kern="100" dirty="0">
                          <a:effectLst/>
                        </a:rPr>
                        <a:t>i </a:t>
                      </a:r>
                      <a:r>
                        <a:rPr lang="en-GB" sz="1200" kern="100" dirty="0" err="1">
                          <a:effectLst/>
                        </a:rPr>
                        <a:t>Foinikianaki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EL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Membership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7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0100871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Danai Geiton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EL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8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2425495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Georgis Voltis 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EL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11,5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771526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Samanta Brahaj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IT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Membership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9,5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8794844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Gioa Leuci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IT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F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8,5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510378"/>
                  </a:ext>
                </a:extLst>
              </a:tr>
              <a:tr h="258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Simone Paolino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IT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M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</a:rPr>
                        <a:t>Reserve list candidate</a:t>
                      </a: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</a:rPr>
                        <a:t>10</a:t>
                      </a: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562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39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694105" y="83075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1" dirty="0">
                <a:latin typeface="Georgia" panose="02040502050405020303" pitchFamily="18" charset="0"/>
              </a:rPr>
              <a:t>EYC mandate 2025 – </a:t>
            </a:r>
            <a:r>
              <a:rPr lang="sl-SI" sz="3600" b="1" i="1" dirty="0" err="1">
                <a:latin typeface="Georgia" panose="02040502050405020303" pitchFamily="18" charset="0"/>
              </a:rPr>
              <a:t>Next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steps</a:t>
            </a:r>
            <a:endParaRPr lang="en-GB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512093"/>
            <a:ext cx="10739292" cy="2403565"/>
          </a:xfrm>
        </p:spPr>
        <p:txBody>
          <a:bodyPr/>
          <a:lstStyle/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If the TF agrees with the approach, FP will check the willingness/interest of selected candidates,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If there is no interest, FP repeats the procedure until willing candidates fill all the places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When FP gets confirmations from all selected candidates there are two options: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NCs from respective countries approve the new members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AutoNum type="arabicPeriod"/>
            </a:pPr>
            <a:r>
              <a:rPr lang="en-US" sz="16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The whole 2025 mandate membership list goes to GB written procedure  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Letters of Commitment to be signed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Autmn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(October, November) 1st Meeting of Members in new mandate (advanced capacity building + elections for positions + workplan 2025)</a:t>
            </a:r>
          </a:p>
        </p:txBody>
      </p:sp>
    </p:spTree>
    <p:extLst>
      <p:ext uri="{BB962C8B-B14F-4D97-AF65-F5344CB8AC3E}">
        <p14:creationId xmlns:p14="http://schemas.microsoft.com/office/powerpoint/2010/main" val="353192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16480</TotalTime>
  <Words>494</Words>
  <Application>Microsoft Office PowerPoint</Application>
  <PresentationFormat>Widescreen</PresentationFormat>
  <Paragraphs>118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Avenir Next LT Pro</vt:lpstr>
      <vt:lpstr>Calibri</vt:lpstr>
      <vt:lpstr>Calibri Light</vt:lpstr>
      <vt:lpstr>Georgia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Facility Point LP</cp:lastModifiedBy>
  <cp:revision>172</cp:revision>
  <cp:lastPrinted>2023-01-13T10:08:31Z</cp:lastPrinted>
  <dcterms:created xsi:type="dcterms:W3CDTF">2022-09-07T09:31:29Z</dcterms:created>
  <dcterms:modified xsi:type="dcterms:W3CDTF">2025-05-13T03:05:03Z</dcterms:modified>
</cp:coreProperties>
</file>