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84" r:id="rId6"/>
    <p:sldId id="285" r:id="rId7"/>
    <p:sldId id="283" r:id="rId8"/>
    <p:sldId id="282" r:id="rId9"/>
    <p:sldId id="280" r:id="rId10"/>
    <p:sldId id="281" r:id="rId11"/>
    <p:sldId id="27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C8207-BD17-4DEB-9B26-9EED6055FB76}" v="623" dt="2024-12-04T14:24:37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Miličević" userId="479c2ec8-ec7e-4b69-a595-8c46167ce0bc" providerId="ADAL" clId="{55FC8207-BD17-4DEB-9B26-9EED6055FB76}"/>
    <pc:docChg chg="custSel addSld modSld">
      <pc:chgData name="Filip Miličević" userId="479c2ec8-ec7e-4b69-a595-8c46167ce0bc" providerId="ADAL" clId="{55FC8207-BD17-4DEB-9B26-9EED6055FB76}" dt="2024-12-04T14:24:37.537" v="717" actId="478"/>
      <pc:docMkLst>
        <pc:docMk/>
      </pc:docMkLst>
      <pc:sldChg chg="modSp mod">
        <pc:chgData name="Filip Miličević" userId="479c2ec8-ec7e-4b69-a595-8c46167ce0bc" providerId="ADAL" clId="{55FC8207-BD17-4DEB-9B26-9EED6055FB76}" dt="2024-12-04T14:23:42.006" v="716" actId="947"/>
        <pc:sldMkLst>
          <pc:docMk/>
          <pc:sldMk cId="3408986522" sldId="256"/>
        </pc:sldMkLst>
        <pc:spChg chg="mod">
          <ac:chgData name="Filip Miličević" userId="479c2ec8-ec7e-4b69-a595-8c46167ce0bc" providerId="ADAL" clId="{55FC8207-BD17-4DEB-9B26-9EED6055FB76}" dt="2024-12-04T08:22:19.736" v="17" actId="20577"/>
          <ac:spMkLst>
            <pc:docMk/>
            <pc:sldMk cId="3408986522" sldId="256"/>
            <ac:spMk id="2" creationId="{00000000-0000-0000-0000-000000000000}"/>
          </ac:spMkLst>
        </pc:spChg>
        <pc:spChg chg="mod">
          <ac:chgData name="Filip Miličević" userId="479c2ec8-ec7e-4b69-a595-8c46167ce0bc" providerId="ADAL" clId="{55FC8207-BD17-4DEB-9B26-9EED6055FB76}" dt="2024-12-04T14:23:42.006" v="716" actId="947"/>
          <ac:spMkLst>
            <pc:docMk/>
            <pc:sldMk cId="3408986522" sldId="256"/>
            <ac:spMk id="3" creationId="{00000000-0000-0000-0000-000000000000}"/>
          </ac:spMkLst>
        </pc:spChg>
      </pc:sldChg>
      <pc:sldChg chg="modSp">
        <pc:chgData name="Filip Miličević" userId="479c2ec8-ec7e-4b69-a595-8c46167ce0bc" providerId="ADAL" clId="{55FC8207-BD17-4DEB-9B26-9EED6055FB76}" dt="2024-12-04T12:21:58.455" v="69" actId="20577"/>
        <pc:sldMkLst>
          <pc:docMk/>
          <pc:sldMk cId="719601584" sldId="257"/>
        </pc:sldMkLst>
        <pc:graphicFrameChg chg="mod">
          <ac:chgData name="Filip Miličević" userId="479c2ec8-ec7e-4b69-a595-8c46167ce0bc" providerId="ADAL" clId="{55FC8207-BD17-4DEB-9B26-9EED6055FB76}" dt="2024-12-04T12:21:58.455" v="69" actId="20577"/>
          <ac:graphicFrameMkLst>
            <pc:docMk/>
            <pc:sldMk cId="719601584" sldId="257"/>
            <ac:graphicFrameMk id="26" creationId="{7DE56D74-E4D4-972F-DD3D-C2E302D816CC}"/>
          </ac:graphicFrameMkLst>
        </pc:graphicFrameChg>
      </pc:sldChg>
      <pc:sldChg chg="modSp">
        <pc:chgData name="Filip Miličević" userId="479c2ec8-ec7e-4b69-a595-8c46167ce0bc" providerId="ADAL" clId="{55FC8207-BD17-4DEB-9B26-9EED6055FB76}" dt="2024-12-04T13:11:17.154" v="350" actId="12100"/>
        <pc:sldMkLst>
          <pc:docMk/>
          <pc:sldMk cId="305467554" sldId="277"/>
        </pc:sldMkLst>
        <pc:graphicFrameChg chg="mod">
          <ac:chgData name="Filip Miličević" userId="479c2ec8-ec7e-4b69-a595-8c46167ce0bc" providerId="ADAL" clId="{55FC8207-BD17-4DEB-9B26-9EED6055FB76}" dt="2024-12-04T13:11:17.154" v="350" actId="12100"/>
          <ac:graphicFrameMkLst>
            <pc:docMk/>
            <pc:sldMk cId="305467554" sldId="277"/>
            <ac:graphicFrameMk id="8" creationId="{8A54580C-5322-97AA-7409-2CCBE166A6E9}"/>
          </ac:graphicFrameMkLst>
        </pc:graphicFrameChg>
      </pc:sldChg>
      <pc:sldChg chg="modSp">
        <pc:chgData name="Filip Miličević" userId="479c2ec8-ec7e-4b69-a595-8c46167ce0bc" providerId="ADAL" clId="{55FC8207-BD17-4DEB-9B26-9EED6055FB76}" dt="2024-12-04T13:21:58.003" v="557" actId="20577"/>
        <pc:sldMkLst>
          <pc:docMk/>
          <pc:sldMk cId="568508362" sldId="280"/>
        </pc:sldMkLst>
        <pc:graphicFrameChg chg="mod">
          <ac:chgData name="Filip Miličević" userId="479c2ec8-ec7e-4b69-a595-8c46167ce0bc" providerId="ADAL" clId="{55FC8207-BD17-4DEB-9B26-9EED6055FB76}" dt="2024-12-04T13:21:58.003" v="557" actId="20577"/>
          <ac:graphicFrameMkLst>
            <pc:docMk/>
            <pc:sldMk cId="568508362" sldId="280"/>
            <ac:graphicFrameMk id="19" creationId="{532AD731-37C8-D9D1-CF2E-95FFFEA64B4F}"/>
          </ac:graphicFrameMkLst>
        </pc:graphicFrameChg>
      </pc:sldChg>
      <pc:sldChg chg="modSp mod">
        <pc:chgData name="Filip Miličević" userId="479c2ec8-ec7e-4b69-a595-8c46167ce0bc" providerId="ADAL" clId="{55FC8207-BD17-4DEB-9B26-9EED6055FB76}" dt="2024-12-04T14:24:37.537" v="717" actId="478"/>
        <pc:sldMkLst>
          <pc:docMk/>
          <pc:sldMk cId="3623509016" sldId="281"/>
        </pc:sldMkLst>
        <pc:spChg chg="mod">
          <ac:chgData name="Filip Miličević" userId="479c2ec8-ec7e-4b69-a595-8c46167ce0bc" providerId="ADAL" clId="{55FC8207-BD17-4DEB-9B26-9EED6055FB76}" dt="2024-12-04T14:11:51.317" v="595" actId="5793"/>
          <ac:spMkLst>
            <pc:docMk/>
            <pc:sldMk cId="3623509016" sldId="281"/>
            <ac:spMk id="2" creationId="{66AB822B-3192-9EDE-6BCF-EF44C400BF59}"/>
          </ac:spMkLst>
        </pc:spChg>
        <pc:graphicFrameChg chg="mod">
          <ac:chgData name="Filip Miličević" userId="479c2ec8-ec7e-4b69-a595-8c46167ce0bc" providerId="ADAL" clId="{55FC8207-BD17-4DEB-9B26-9EED6055FB76}" dt="2024-12-04T14:24:37.537" v="717" actId="478"/>
          <ac:graphicFrameMkLst>
            <pc:docMk/>
            <pc:sldMk cId="3623509016" sldId="281"/>
            <ac:graphicFrameMk id="8" creationId="{3F9E7E05-608C-B848-DE87-242B61572181}"/>
          </ac:graphicFrameMkLst>
        </pc:graphicFrameChg>
      </pc:sldChg>
      <pc:sldChg chg="modSp">
        <pc:chgData name="Filip Miličević" userId="479c2ec8-ec7e-4b69-a595-8c46167ce0bc" providerId="ADAL" clId="{55FC8207-BD17-4DEB-9B26-9EED6055FB76}" dt="2024-12-04T13:20:49.189" v="510" actId="113"/>
        <pc:sldMkLst>
          <pc:docMk/>
          <pc:sldMk cId="1315660923" sldId="282"/>
        </pc:sldMkLst>
        <pc:graphicFrameChg chg="mod">
          <ac:chgData name="Filip Miličević" userId="479c2ec8-ec7e-4b69-a595-8c46167ce0bc" providerId="ADAL" clId="{55FC8207-BD17-4DEB-9B26-9EED6055FB76}" dt="2024-12-04T13:20:49.189" v="510" actId="113"/>
          <ac:graphicFrameMkLst>
            <pc:docMk/>
            <pc:sldMk cId="1315660923" sldId="282"/>
            <ac:graphicFrameMk id="8" creationId="{6CF45BD6-C4E1-50A4-F158-B8F7AC1C2F0D}"/>
          </ac:graphicFrameMkLst>
        </pc:graphicFrameChg>
      </pc:sldChg>
      <pc:sldChg chg="add">
        <pc:chgData name="Filip Miličević" userId="479c2ec8-ec7e-4b69-a595-8c46167ce0bc" providerId="ADAL" clId="{55FC8207-BD17-4DEB-9B26-9EED6055FB76}" dt="2024-12-04T12:31:19.380" v="70" actId="2890"/>
        <pc:sldMkLst>
          <pc:docMk/>
          <pc:sldMk cId="4293866552" sldId="283"/>
        </pc:sldMkLst>
      </pc:sldChg>
      <pc:sldChg chg="modSp add">
        <pc:chgData name="Filip Miličević" userId="479c2ec8-ec7e-4b69-a595-8c46167ce0bc" providerId="ADAL" clId="{55FC8207-BD17-4DEB-9B26-9EED6055FB76}" dt="2024-12-04T13:13:20.309" v="498" actId="20577"/>
        <pc:sldMkLst>
          <pc:docMk/>
          <pc:sldMk cId="3980773587" sldId="284"/>
        </pc:sldMkLst>
        <pc:graphicFrameChg chg="mod">
          <ac:chgData name="Filip Miličević" userId="479c2ec8-ec7e-4b69-a595-8c46167ce0bc" providerId="ADAL" clId="{55FC8207-BD17-4DEB-9B26-9EED6055FB76}" dt="2024-12-04T13:13:20.309" v="498" actId="20577"/>
          <ac:graphicFrameMkLst>
            <pc:docMk/>
            <pc:sldMk cId="3980773587" sldId="284"/>
            <ac:graphicFrameMk id="8" creationId="{F605DF2C-D449-3216-EF0F-A52EB37A523E}"/>
          </ac:graphicFrameMkLst>
        </pc:graphicFrameChg>
      </pc:sldChg>
      <pc:sldChg chg="modSp add">
        <pc:chgData name="Filip Miličević" userId="479c2ec8-ec7e-4b69-a595-8c46167ce0bc" providerId="ADAL" clId="{55FC8207-BD17-4DEB-9B26-9EED6055FB76}" dt="2024-12-04T13:14:44.715" v="508" actId="20577"/>
        <pc:sldMkLst>
          <pc:docMk/>
          <pc:sldMk cId="3629700035" sldId="285"/>
        </pc:sldMkLst>
        <pc:graphicFrameChg chg="mod">
          <ac:chgData name="Filip Miličević" userId="479c2ec8-ec7e-4b69-a595-8c46167ce0bc" providerId="ADAL" clId="{55FC8207-BD17-4DEB-9B26-9EED6055FB76}" dt="2024-12-04T13:14:44.715" v="508" actId="20577"/>
          <ac:graphicFrameMkLst>
            <pc:docMk/>
            <pc:sldMk cId="3629700035" sldId="285"/>
            <ac:graphicFrameMk id="8" creationId="{67777413-5F87-124A-06F7-659BB50EA0B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6A24C-FA9A-4D9E-9C9B-308CE9FF3E4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81EA65-95A9-4B64-ABAB-C2561985E077}">
      <dgm:prSet/>
      <dgm:spPr/>
      <dgm:t>
        <a:bodyPr/>
        <a:lstStyle/>
        <a:p>
          <a:r>
            <a:rPr lang="hr-HR"/>
            <a:t>From an idea to the Action plan</a:t>
          </a:r>
          <a:endParaRPr lang="en-US"/>
        </a:p>
      </dgm:t>
    </dgm:pt>
    <dgm:pt modelId="{06C6A539-E256-41FC-AE45-8F5094CD5C6A}" type="parTrans" cxnId="{3C3BBEC6-534A-40B9-9459-EC37AFBC768F}">
      <dgm:prSet/>
      <dgm:spPr/>
      <dgm:t>
        <a:bodyPr/>
        <a:lstStyle/>
        <a:p>
          <a:endParaRPr lang="en-US"/>
        </a:p>
      </dgm:t>
    </dgm:pt>
    <dgm:pt modelId="{D4EA2EB7-C9A2-43E8-AC46-742E918BC283}" type="sibTrans" cxnId="{3C3BBEC6-534A-40B9-9459-EC37AFBC768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3FDAEAC-CD69-4BCE-AE19-59CB2FBCA2DA}">
      <dgm:prSet/>
      <dgm:spPr/>
      <dgm:t>
        <a:bodyPr/>
        <a:lstStyle/>
        <a:p>
          <a:r>
            <a:rPr lang="hr-HR"/>
            <a:t>Pillar 5: Improved social cohesion</a:t>
          </a:r>
          <a:endParaRPr lang="en-US"/>
        </a:p>
      </dgm:t>
    </dgm:pt>
    <dgm:pt modelId="{9192D172-2FC1-487E-A918-4EE25E62E0DC}" type="parTrans" cxnId="{92ADB283-A351-44C1-871D-0ECB11E6A1F1}">
      <dgm:prSet/>
      <dgm:spPr/>
      <dgm:t>
        <a:bodyPr/>
        <a:lstStyle/>
        <a:p>
          <a:endParaRPr lang="en-US"/>
        </a:p>
      </dgm:t>
    </dgm:pt>
    <dgm:pt modelId="{031108E4-0E64-4231-AFF3-338A3BE1B8B8}" type="sibTrans" cxnId="{92ADB283-A351-44C1-871D-0ECB11E6A1F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6ADF8EF-565D-44F1-BF66-1E9CC9BD1671}">
      <dgm:prSet/>
      <dgm:spPr/>
      <dgm:t>
        <a:bodyPr/>
        <a:lstStyle/>
        <a:p>
          <a:r>
            <a:rPr lang="en-GB" noProof="0" dirty="0"/>
            <a:t>Show must go on</a:t>
          </a:r>
        </a:p>
      </dgm:t>
    </dgm:pt>
    <dgm:pt modelId="{50EE9DB2-C5F0-4435-81AA-1A7766F6AE65}" type="parTrans" cxnId="{FFF45CD8-B506-451A-A928-74FB204F5763}">
      <dgm:prSet/>
      <dgm:spPr/>
      <dgm:t>
        <a:bodyPr/>
        <a:lstStyle/>
        <a:p>
          <a:endParaRPr lang="en-US"/>
        </a:p>
      </dgm:t>
    </dgm:pt>
    <dgm:pt modelId="{429C409E-2776-485A-A831-8DC8766EC1A7}" type="sibTrans" cxnId="{FFF45CD8-B506-451A-A928-74FB204F576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E64BE2-ECCE-4C44-AC76-59DAB58E3434}" type="pres">
      <dgm:prSet presAssocID="{5FA6A24C-FA9A-4D9E-9C9B-308CE9FF3E4E}" presName="Name0" presStyleCnt="0">
        <dgm:presLayoutVars>
          <dgm:animLvl val="lvl"/>
          <dgm:resizeHandles val="exact"/>
        </dgm:presLayoutVars>
      </dgm:prSet>
      <dgm:spPr/>
    </dgm:pt>
    <dgm:pt modelId="{265076E3-8255-4BE4-815D-B1E53C45F103}" type="pres">
      <dgm:prSet presAssocID="{BC81EA65-95A9-4B64-ABAB-C2561985E077}" presName="compositeNode" presStyleCnt="0">
        <dgm:presLayoutVars>
          <dgm:bulletEnabled val="1"/>
        </dgm:presLayoutVars>
      </dgm:prSet>
      <dgm:spPr/>
    </dgm:pt>
    <dgm:pt modelId="{44421C9C-BB4F-48A9-ACDB-6B52220F2D8E}" type="pres">
      <dgm:prSet presAssocID="{BC81EA65-95A9-4B64-ABAB-C2561985E077}" presName="bgRect" presStyleLbl="alignNode1" presStyleIdx="0" presStyleCnt="3"/>
      <dgm:spPr/>
    </dgm:pt>
    <dgm:pt modelId="{B21CA2AE-0538-4A14-9D72-D3A99C325C0B}" type="pres">
      <dgm:prSet presAssocID="{D4EA2EB7-C9A2-43E8-AC46-742E918BC28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1B95E79-F337-49BC-8B8C-70BC72BAD6ED}" type="pres">
      <dgm:prSet presAssocID="{BC81EA65-95A9-4B64-ABAB-C2561985E077}" presName="nodeRect" presStyleLbl="alignNode1" presStyleIdx="0" presStyleCnt="3">
        <dgm:presLayoutVars>
          <dgm:bulletEnabled val="1"/>
        </dgm:presLayoutVars>
      </dgm:prSet>
      <dgm:spPr/>
    </dgm:pt>
    <dgm:pt modelId="{87E2B0CB-01A7-4CC0-B19E-BF59334E3426}" type="pres">
      <dgm:prSet presAssocID="{D4EA2EB7-C9A2-43E8-AC46-742E918BC283}" presName="sibTrans" presStyleCnt="0"/>
      <dgm:spPr/>
    </dgm:pt>
    <dgm:pt modelId="{A553C2FE-DC17-4086-810A-EA21C03E817B}" type="pres">
      <dgm:prSet presAssocID="{03FDAEAC-CD69-4BCE-AE19-59CB2FBCA2DA}" presName="compositeNode" presStyleCnt="0">
        <dgm:presLayoutVars>
          <dgm:bulletEnabled val="1"/>
        </dgm:presLayoutVars>
      </dgm:prSet>
      <dgm:spPr/>
    </dgm:pt>
    <dgm:pt modelId="{66062A9F-CFBA-4C4A-93B6-572A2D61EE73}" type="pres">
      <dgm:prSet presAssocID="{03FDAEAC-CD69-4BCE-AE19-59CB2FBCA2DA}" presName="bgRect" presStyleLbl="alignNode1" presStyleIdx="1" presStyleCnt="3"/>
      <dgm:spPr/>
    </dgm:pt>
    <dgm:pt modelId="{F5DCD956-9E26-4237-9514-30A9F2824AE5}" type="pres">
      <dgm:prSet presAssocID="{031108E4-0E64-4231-AFF3-338A3BE1B8B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A6224BE-648C-4E51-BDBA-F708DD171ED4}" type="pres">
      <dgm:prSet presAssocID="{03FDAEAC-CD69-4BCE-AE19-59CB2FBCA2DA}" presName="nodeRect" presStyleLbl="alignNode1" presStyleIdx="1" presStyleCnt="3">
        <dgm:presLayoutVars>
          <dgm:bulletEnabled val="1"/>
        </dgm:presLayoutVars>
      </dgm:prSet>
      <dgm:spPr/>
    </dgm:pt>
    <dgm:pt modelId="{037B9EAA-F4AF-4FAD-BB0E-C8C2B21A7BEC}" type="pres">
      <dgm:prSet presAssocID="{031108E4-0E64-4231-AFF3-338A3BE1B8B8}" presName="sibTrans" presStyleCnt="0"/>
      <dgm:spPr/>
    </dgm:pt>
    <dgm:pt modelId="{678FFCB7-85E0-4144-A1B4-4A3380AC1F37}" type="pres">
      <dgm:prSet presAssocID="{96ADF8EF-565D-44F1-BF66-1E9CC9BD1671}" presName="compositeNode" presStyleCnt="0">
        <dgm:presLayoutVars>
          <dgm:bulletEnabled val="1"/>
        </dgm:presLayoutVars>
      </dgm:prSet>
      <dgm:spPr/>
    </dgm:pt>
    <dgm:pt modelId="{2A1C8BA0-BAE6-4F01-8682-AD9B0ECB9C59}" type="pres">
      <dgm:prSet presAssocID="{96ADF8EF-565D-44F1-BF66-1E9CC9BD1671}" presName="bgRect" presStyleLbl="alignNode1" presStyleIdx="2" presStyleCnt="3"/>
      <dgm:spPr/>
    </dgm:pt>
    <dgm:pt modelId="{25138326-CDE0-4780-9133-05E979DC7BD2}" type="pres">
      <dgm:prSet presAssocID="{429C409E-2776-485A-A831-8DC8766EC1A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F5600243-0710-41CF-8891-8A1AB4D09715}" type="pres">
      <dgm:prSet presAssocID="{96ADF8EF-565D-44F1-BF66-1E9CC9BD167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479A705-6E47-4245-B013-E850819CBC5A}" type="presOf" srcId="{031108E4-0E64-4231-AFF3-338A3BE1B8B8}" destId="{F5DCD956-9E26-4237-9514-30A9F2824AE5}" srcOrd="0" destOrd="0" presId="urn:microsoft.com/office/officeart/2016/7/layout/LinearBlockProcessNumbered"/>
    <dgm:cxn modelId="{796EBB17-F01D-48E6-AF04-D5FC5D60AAED}" type="presOf" srcId="{BC81EA65-95A9-4B64-ABAB-C2561985E077}" destId="{51B95E79-F337-49BC-8B8C-70BC72BAD6ED}" srcOrd="1" destOrd="0" presId="urn:microsoft.com/office/officeart/2016/7/layout/LinearBlockProcessNumbered"/>
    <dgm:cxn modelId="{AD22F92F-9CC0-400D-AA4B-6C484F460700}" type="presOf" srcId="{D4EA2EB7-C9A2-43E8-AC46-742E918BC283}" destId="{B21CA2AE-0538-4A14-9D72-D3A99C325C0B}" srcOrd="0" destOrd="0" presId="urn:microsoft.com/office/officeart/2016/7/layout/LinearBlockProcessNumbered"/>
    <dgm:cxn modelId="{BAF8BB64-0888-4B7C-829E-8AE146D35279}" type="presOf" srcId="{BC81EA65-95A9-4B64-ABAB-C2561985E077}" destId="{44421C9C-BB4F-48A9-ACDB-6B52220F2D8E}" srcOrd="0" destOrd="0" presId="urn:microsoft.com/office/officeart/2016/7/layout/LinearBlockProcessNumbered"/>
    <dgm:cxn modelId="{1797AC76-A658-44FC-9690-93789C63DEC1}" type="presOf" srcId="{5FA6A24C-FA9A-4D9E-9C9B-308CE9FF3E4E}" destId="{57E64BE2-ECCE-4C44-AC76-59DAB58E3434}" srcOrd="0" destOrd="0" presId="urn:microsoft.com/office/officeart/2016/7/layout/LinearBlockProcessNumbered"/>
    <dgm:cxn modelId="{92ADB283-A351-44C1-871D-0ECB11E6A1F1}" srcId="{5FA6A24C-FA9A-4D9E-9C9B-308CE9FF3E4E}" destId="{03FDAEAC-CD69-4BCE-AE19-59CB2FBCA2DA}" srcOrd="1" destOrd="0" parTransId="{9192D172-2FC1-487E-A918-4EE25E62E0DC}" sibTransId="{031108E4-0E64-4231-AFF3-338A3BE1B8B8}"/>
    <dgm:cxn modelId="{2E0C9998-64B5-42E9-801C-91D9F6EB0EE3}" type="presOf" srcId="{96ADF8EF-565D-44F1-BF66-1E9CC9BD1671}" destId="{2A1C8BA0-BAE6-4F01-8682-AD9B0ECB9C59}" srcOrd="0" destOrd="0" presId="urn:microsoft.com/office/officeart/2016/7/layout/LinearBlockProcessNumbered"/>
    <dgm:cxn modelId="{25021EAE-0CFA-4C6A-84A1-F6FF137BF5C5}" type="presOf" srcId="{03FDAEAC-CD69-4BCE-AE19-59CB2FBCA2DA}" destId="{DA6224BE-648C-4E51-BDBA-F708DD171ED4}" srcOrd="1" destOrd="0" presId="urn:microsoft.com/office/officeart/2016/7/layout/LinearBlockProcessNumbered"/>
    <dgm:cxn modelId="{F250DEB4-B0A9-43C1-A7E1-AC1D6606306D}" type="presOf" srcId="{429C409E-2776-485A-A831-8DC8766EC1A7}" destId="{25138326-CDE0-4780-9133-05E979DC7BD2}" srcOrd="0" destOrd="0" presId="urn:microsoft.com/office/officeart/2016/7/layout/LinearBlockProcessNumbered"/>
    <dgm:cxn modelId="{71FBF1B7-3672-4BD1-9AC1-9755BAAE32B8}" type="presOf" srcId="{96ADF8EF-565D-44F1-BF66-1E9CC9BD1671}" destId="{F5600243-0710-41CF-8891-8A1AB4D09715}" srcOrd="1" destOrd="0" presId="urn:microsoft.com/office/officeart/2016/7/layout/LinearBlockProcessNumbered"/>
    <dgm:cxn modelId="{3C3BBEC6-534A-40B9-9459-EC37AFBC768F}" srcId="{5FA6A24C-FA9A-4D9E-9C9B-308CE9FF3E4E}" destId="{BC81EA65-95A9-4B64-ABAB-C2561985E077}" srcOrd="0" destOrd="0" parTransId="{06C6A539-E256-41FC-AE45-8F5094CD5C6A}" sibTransId="{D4EA2EB7-C9A2-43E8-AC46-742E918BC283}"/>
    <dgm:cxn modelId="{FFF45CD8-B506-451A-A928-74FB204F5763}" srcId="{5FA6A24C-FA9A-4D9E-9C9B-308CE9FF3E4E}" destId="{96ADF8EF-565D-44F1-BF66-1E9CC9BD1671}" srcOrd="2" destOrd="0" parTransId="{50EE9DB2-C5F0-4435-81AA-1A7766F6AE65}" sibTransId="{429C409E-2776-485A-A831-8DC8766EC1A7}"/>
    <dgm:cxn modelId="{BD5DEADD-5A3F-440A-97F2-AFC8DA68C7C7}" type="presOf" srcId="{03FDAEAC-CD69-4BCE-AE19-59CB2FBCA2DA}" destId="{66062A9F-CFBA-4C4A-93B6-572A2D61EE73}" srcOrd="0" destOrd="0" presId="urn:microsoft.com/office/officeart/2016/7/layout/LinearBlockProcessNumbered"/>
    <dgm:cxn modelId="{27021EF9-4328-442E-8E09-FC75B55B3B87}" type="presParOf" srcId="{57E64BE2-ECCE-4C44-AC76-59DAB58E3434}" destId="{265076E3-8255-4BE4-815D-B1E53C45F103}" srcOrd="0" destOrd="0" presId="urn:microsoft.com/office/officeart/2016/7/layout/LinearBlockProcessNumbered"/>
    <dgm:cxn modelId="{4FD862AC-E53D-40DD-AAF3-C221B11BEADB}" type="presParOf" srcId="{265076E3-8255-4BE4-815D-B1E53C45F103}" destId="{44421C9C-BB4F-48A9-ACDB-6B52220F2D8E}" srcOrd="0" destOrd="0" presId="urn:microsoft.com/office/officeart/2016/7/layout/LinearBlockProcessNumbered"/>
    <dgm:cxn modelId="{4218ABC3-777D-4306-B19D-CF90D61FDA1B}" type="presParOf" srcId="{265076E3-8255-4BE4-815D-B1E53C45F103}" destId="{B21CA2AE-0538-4A14-9D72-D3A99C325C0B}" srcOrd="1" destOrd="0" presId="urn:microsoft.com/office/officeart/2016/7/layout/LinearBlockProcessNumbered"/>
    <dgm:cxn modelId="{D1571E7A-8168-4318-B771-38E2B88BC3CF}" type="presParOf" srcId="{265076E3-8255-4BE4-815D-B1E53C45F103}" destId="{51B95E79-F337-49BC-8B8C-70BC72BAD6ED}" srcOrd="2" destOrd="0" presId="urn:microsoft.com/office/officeart/2016/7/layout/LinearBlockProcessNumbered"/>
    <dgm:cxn modelId="{4B03B9B3-3AEE-4B85-9024-F226E68F9676}" type="presParOf" srcId="{57E64BE2-ECCE-4C44-AC76-59DAB58E3434}" destId="{87E2B0CB-01A7-4CC0-B19E-BF59334E3426}" srcOrd="1" destOrd="0" presId="urn:microsoft.com/office/officeart/2016/7/layout/LinearBlockProcessNumbered"/>
    <dgm:cxn modelId="{AD243E39-A73B-4CE2-8C22-BC44C9DF5280}" type="presParOf" srcId="{57E64BE2-ECCE-4C44-AC76-59DAB58E3434}" destId="{A553C2FE-DC17-4086-810A-EA21C03E817B}" srcOrd="2" destOrd="0" presId="urn:microsoft.com/office/officeart/2016/7/layout/LinearBlockProcessNumbered"/>
    <dgm:cxn modelId="{14C152A1-7168-4D59-BC68-048573AB989F}" type="presParOf" srcId="{A553C2FE-DC17-4086-810A-EA21C03E817B}" destId="{66062A9F-CFBA-4C4A-93B6-572A2D61EE73}" srcOrd="0" destOrd="0" presId="urn:microsoft.com/office/officeart/2016/7/layout/LinearBlockProcessNumbered"/>
    <dgm:cxn modelId="{7EFD2588-D6F6-4432-A001-5248A9AC77DF}" type="presParOf" srcId="{A553C2FE-DC17-4086-810A-EA21C03E817B}" destId="{F5DCD956-9E26-4237-9514-30A9F2824AE5}" srcOrd="1" destOrd="0" presId="urn:microsoft.com/office/officeart/2016/7/layout/LinearBlockProcessNumbered"/>
    <dgm:cxn modelId="{2774EF16-335B-4574-ADD7-990BE8589657}" type="presParOf" srcId="{A553C2FE-DC17-4086-810A-EA21C03E817B}" destId="{DA6224BE-648C-4E51-BDBA-F708DD171ED4}" srcOrd="2" destOrd="0" presId="urn:microsoft.com/office/officeart/2016/7/layout/LinearBlockProcessNumbered"/>
    <dgm:cxn modelId="{91E393DC-8A93-417D-9DF3-6AEC31E2F6A3}" type="presParOf" srcId="{57E64BE2-ECCE-4C44-AC76-59DAB58E3434}" destId="{037B9EAA-F4AF-4FAD-BB0E-C8C2B21A7BEC}" srcOrd="3" destOrd="0" presId="urn:microsoft.com/office/officeart/2016/7/layout/LinearBlockProcessNumbered"/>
    <dgm:cxn modelId="{9C74962C-0067-4905-8801-77CF6E0AAA24}" type="presParOf" srcId="{57E64BE2-ECCE-4C44-AC76-59DAB58E3434}" destId="{678FFCB7-85E0-4144-A1B4-4A3380AC1F37}" srcOrd="4" destOrd="0" presId="urn:microsoft.com/office/officeart/2016/7/layout/LinearBlockProcessNumbered"/>
    <dgm:cxn modelId="{F955EE3D-EF61-4899-947F-14788AE3EE8D}" type="presParOf" srcId="{678FFCB7-85E0-4144-A1B4-4A3380AC1F37}" destId="{2A1C8BA0-BAE6-4F01-8682-AD9B0ECB9C59}" srcOrd="0" destOrd="0" presId="urn:microsoft.com/office/officeart/2016/7/layout/LinearBlockProcessNumbered"/>
    <dgm:cxn modelId="{447B804C-4268-41DA-9834-36E6C67D2AB2}" type="presParOf" srcId="{678FFCB7-85E0-4144-A1B4-4A3380AC1F37}" destId="{25138326-CDE0-4780-9133-05E979DC7BD2}" srcOrd="1" destOrd="0" presId="urn:microsoft.com/office/officeart/2016/7/layout/LinearBlockProcessNumbered"/>
    <dgm:cxn modelId="{DA6B862B-9C08-417C-AE65-973A161CF01C}" type="presParOf" srcId="{678FFCB7-85E0-4144-A1B4-4A3380AC1F37}" destId="{F5600243-0710-41CF-8891-8A1AB4D097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532DE-031B-4A79-94CF-D99401FBC03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613D09-0D7F-4828-881D-991C3F060E4C}">
      <dgm:prSet/>
      <dgm:spPr/>
      <dgm:t>
        <a:bodyPr/>
        <a:lstStyle/>
        <a:p>
          <a:r>
            <a:rPr lang="en-GB"/>
            <a:t>Workshops on the potential inclusion of the Social Pillar in Sarajevo (November, 2022 and March, 2023)</a:t>
          </a:r>
          <a:endParaRPr lang="en-US"/>
        </a:p>
      </dgm:t>
    </dgm:pt>
    <dgm:pt modelId="{109B6D02-1DFD-4B44-8F18-C902DE8EE722}" type="parTrans" cxnId="{9279EFAE-2B32-4733-96E8-F62CB9E9CA53}">
      <dgm:prSet/>
      <dgm:spPr/>
      <dgm:t>
        <a:bodyPr/>
        <a:lstStyle/>
        <a:p>
          <a:endParaRPr lang="en-US"/>
        </a:p>
      </dgm:t>
    </dgm:pt>
    <dgm:pt modelId="{8893359B-B2D2-4C99-97E3-15322EF68924}" type="sibTrans" cxnId="{9279EFAE-2B32-4733-96E8-F62CB9E9CA53}">
      <dgm:prSet/>
      <dgm:spPr/>
      <dgm:t>
        <a:bodyPr/>
        <a:lstStyle/>
        <a:p>
          <a:endParaRPr lang="en-US"/>
        </a:p>
      </dgm:t>
    </dgm:pt>
    <dgm:pt modelId="{9A1BA8C0-3B3D-4D4B-9152-D97444DFEF97}">
      <dgm:prSet/>
      <dgm:spPr/>
      <dgm:t>
        <a:bodyPr/>
        <a:lstStyle/>
        <a:p>
          <a:r>
            <a:rPr lang="en-GB"/>
            <a:t>Revision of the Action plan (October-December</a:t>
          </a:r>
          <a:r>
            <a:rPr lang="hr-HR"/>
            <a:t> 2023)</a:t>
          </a:r>
          <a:r>
            <a:rPr lang="en-GB"/>
            <a:t> </a:t>
          </a:r>
          <a:endParaRPr lang="en-US"/>
        </a:p>
      </dgm:t>
    </dgm:pt>
    <dgm:pt modelId="{83CC132A-4D79-4CE8-9507-DB64BA8852C7}" type="parTrans" cxnId="{2ECDA938-B760-4AD0-ACE0-2C8D3E7AE64A}">
      <dgm:prSet/>
      <dgm:spPr/>
      <dgm:t>
        <a:bodyPr/>
        <a:lstStyle/>
        <a:p>
          <a:endParaRPr lang="en-US"/>
        </a:p>
      </dgm:t>
    </dgm:pt>
    <dgm:pt modelId="{78CA40A3-5E35-431D-AADD-32CDFE2AF874}" type="sibTrans" cxnId="{2ECDA938-B760-4AD0-ACE0-2C8D3E7AE64A}">
      <dgm:prSet/>
      <dgm:spPr/>
      <dgm:t>
        <a:bodyPr/>
        <a:lstStyle/>
        <a:p>
          <a:endParaRPr lang="en-US"/>
        </a:p>
      </dgm:t>
    </dgm:pt>
    <dgm:pt modelId="{E3C3B979-3AFA-4060-B86C-0853551BFDF3}">
      <dgm:prSet/>
      <dgm:spPr/>
      <dgm:t>
        <a:bodyPr/>
        <a:lstStyle/>
        <a:p>
          <a:r>
            <a:rPr lang="hr-HR" dirty="0" err="1"/>
            <a:t>Events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Governing</a:t>
          </a:r>
          <a:r>
            <a:rPr lang="hr-HR" dirty="0"/>
            <a:t> </a:t>
          </a:r>
          <a:r>
            <a:rPr lang="hr-HR" dirty="0" err="1"/>
            <a:t>Board</a:t>
          </a:r>
          <a:r>
            <a:rPr lang="hr-HR" dirty="0"/>
            <a:t> </a:t>
          </a:r>
          <a:r>
            <a:rPr lang="hr-HR" dirty="0" err="1"/>
            <a:t>participation</a:t>
          </a:r>
          <a:r>
            <a:rPr lang="hr-HR" dirty="0"/>
            <a:t> (</a:t>
          </a:r>
          <a:r>
            <a:rPr lang="hr-HR" dirty="0" err="1"/>
            <a:t>panels</a:t>
          </a:r>
          <a:r>
            <a:rPr lang="hr-HR" dirty="0"/>
            <a:t> at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Annual</a:t>
          </a:r>
          <a:r>
            <a:rPr lang="hr-HR" dirty="0"/>
            <a:t> Forum 2023 &amp; 2024, </a:t>
          </a:r>
          <a:r>
            <a:rPr lang="hr-HR" dirty="0" err="1"/>
            <a:t>Conference</a:t>
          </a:r>
          <a:r>
            <a:rPr lang="hr-HR" dirty="0"/>
            <a:t> on </a:t>
          </a:r>
          <a:r>
            <a:rPr lang="hr-HR" dirty="0" err="1"/>
            <a:t>Skills</a:t>
          </a:r>
          <a:r>
            <a:rPr lang="hr-HR" dirty="0"/>
            <a:t>)</a:t>
          </a:r>
          <a:endParaRPr lang="en-US" dirty="0"/>
        </a:p>
      </dgm:t>
    </dgm:pt>
    <dgm:pt modelId="{EAE1693E-3920-43FE-BC4F-4296DB04ED95}" type="parTrans" cxnId="{772D370D-473B-4669-B48E-43476F33C0D9}">
      <dgm:prSet/>
      <dgm:spPr/>
      <dgm:t>
        <a:bodyPr/>
        <a:lstStyle/>
        <a:p>
          <a:endParaRPr lang="en-US"/>
        </a:p>
      </dgm:t>
    </dgm:pt>
    <dgm:pt modelId="{40687B50-6757-4830-BAD0-6969F94DCCFB}" type="sibTrans" cxnId="{772D370D-473B-4669-B48E-43476F33C0D9}">
      <dgm:prSet/>
      <dgm:spPr/>
      <dgm:t>
        <a:bodyPr/>
        <a:lstStyle/>
        <a:p>
          <a:endParaRPr lang="en-US"/>
        </a:p>
      </dgm:t>
    </dgm:pt>
    <dgm:pt modelId="{CE34C042-DFD5-4DD6-8397-3BBEC7996984}" type="pres">
      <dgm:prSet presAssocID="{602532DE-031B-4A79-94CF-D99401FBC036}" presName="linear" presStyleCnt="0">
        <dgm:presLayoutVars>
          <dgm:animLvl val="lvl"/>
          <dgm:resizeHandles val="exact"/>
        </dgm:presLayoutVars>
      </dgm:prSet>
      <dgm:spPr/>
    </dgm:pt>
    <dgm:pt modelId="{E1E8AC05-86A0-4F30-A8BF-88F65B29F99D}" type="pres">
      <dgm:prSet presAssocID="{FC613D09-0D7F-4828-881D-991C3F060E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710AD9-B741-4884-B558-A78DEB9230A6}" type="pres">
      <dgm:prSet presAssocID="{8893359B-B2D2-4C99-97E3-15322EF68924}" presName="spacer" presStyleCnt="0"/>
      <dgm:spPr/>
    </dgm:pt>
    <dgm:pt modelId="{CD971001-E9D1-4617-8660-659CFF016489}" type="pres">
      <dgm:prSet presAssocID="{9A1BA8C0-3B3D-4D4B-9152-D97444DFEF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E98BAA-D0FE-4760-B812-0B11AD6B9D5B}" type="pres">
      <dgm:prSet presAssocID="{78CA40A3-5E35-431D-AADD-32CDFE2AF874}" presName="spacer" presStyleCnt="0"/>
      <dgm:spPr/>
    </dgm:pt>
    <dgm:pt modelId="{1AD7BB2A-07D5-47D8-9B96-9912D62B1589}" type="pres">
      <dgm:prSet presAssocID="{E3C3B979-3AFA-4060-B86C-0853551BFD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2D370D-473B-4669-B48E-43476F33C0D9}" srcId="{602532DE-031B-4A79-94CF-D99401FBC036}" destId="{E3C3B979-3AFA-4060-B86C-0853551BFDF3}" srcOrd="2" destOrd="0" parTransId="{EAE1693E-3920-43FE-BC4F-4296DB04ED95}" sibTransId="{40687B50-6757-4830-BAD0-6969F94DCCFB}"/>
    <dgm:cxn modelId="{63D1831B-C7A8-401A-B528-EBAAA688DA83}" type="presOf" srcId="{FC613D09-0D7F-4828-881D-991C3F060E4C}" destId="{E1E8AC05-86A0-4F30-A8BF-88F65B29F99D}" srcOrd="0" destOrd="0" presId="urn:microsoft.com/office/officeart/2005/8/layout/vList2"/>
    <dgm:cxn modelId="{6398952A-603A-4BBA-8465-199E4FEE2CD9}" type="presOf" srcId="{602532DE-031B-4A79-94CF-D99401FBC036}" destId="{CE34C042-DFD5-4DD6-8397-3BBEC7996984}" srcOrd="0" destOrd="0" presId="urn:microsoft.com/office/officeart/2005/8/layout/vList2"/>
    <dgm:cxn modelId="{2ECDA938-B760-4AD0-ACE0-2C8D3E7AE64A}" srcId="{602532DE-031B-4A79-94CF-D99401FBC036}" destId="{9A1BA8C0-3B3D-4D4B-9152-D97444DFEF97}" srcOrd="1" destOrd="0" parTransId="{83CC132A-4D79-4CE8-9507-DB64BA8852C7}" sibTransId="{78CA40A3-5E35-431D-AADD-32CDFE2AF874}"/>
    <dgm:cxn modelId="{8B6C889F-AB7F-48DF-A958-26213358201F}" type="presOf" srcId="{E3C3B979-3AFA-4060-B86C-0853551BFDF3}" destId="{1AD7BB2A-07D5-47D8-9B96-9912D62B1589}" srcOrd="0" destOrd="0" presId="urn:microsoft.com/office/officeart/2005/8/layout/vList2"/>
    <dgm:cxn modelId="{9279EFAE-2B32-4733-96E8-F62CB9E9CA53}" srcId="{602532DE-031B-4A79-94CF-D99401FBC036}" destId="{FC613D09-0D7F-4828-881D-991C3F060E4C}" srcOrd="0" destOrd="0" parTransId="{109B6D02-1DFD-4B44-8F18-C902DE8EE722}" sibTransId="{8893359B-B2D2-4C99-97E3-15322EF68924}"/>
    <dgm:cxn modelId="{42FD0AB8-D1EB-4E67-B7E4-9E3BEA4D823D}" type="presOf" srcId="{9A1BA8C0-3B3D-4D4B-9152-D97444DFEF97}" destId="{CD971001-E9D1-4617-8660-659CFF016489}" srcOrd="0" destOrd="0" presId="urn:microsoft.com/office/officeart/2005/8/layout/vList2"/>
    <dgm:cxn modelId="{B9E9FB98-D57F-42FA-AB7C-AA52CE65D4C6}" type="presParOf" srcId="{CE34C042-DFD5-4DD6-8397-3BBEC7996984}" destId="{E1E8AC05-86A0-4F30-A8BF-88F65B29F99D}" srcOrd="0" destOrd="0" presId="urn:microsoft.com/office/officeart/2005/8/layout/vList2"/>
    <dgm:cxn modelId="{A4F76A11-3002-4088-8FE9-03B485AF6BCD}" type="presParOf" srcId="{CE34C042-DFD5-4DD6-8397-3BBEC7996984}" destId="{01710AD9-B741-4884-B558-A78DEB9230A6}" srcOrd="1" destOrd="0" presId="urn:microsoft.com/office/officeart/2005/8/layout/vList2"/>
    <dgm:cxn modelId="{6F726201-22C1-4FEB-8F9D-A928DF5553D1}" type="presParOf" srcId="{CE34C042-DFD5-4DD6-8397-3BBEC7996984}" destId="{CD971001-E9D1-4617-8660-659CFF016489}" srcOrd="2" destOrd="0" presId="urn:microsoft.com/office/officeart/2005/8/layout/vList2"/>
    <dgm:cxn modelId="{F0BAD2C4-3FB1-46CC-9B51-9443D7036166}" type="presParOf" srcId="{CE34C042-DFD5-4DD6-8397-3BBEC7996984}" destId="{4DE98BAA-D0FE-4760-B812-0B11AD6B9D5B}" srcOrd="3" destOrd="0" presId="urn:microsoft.com/office/officeart/2005/8/layout/vList2"/>
    <dgm:cxn modelId="{49FCED9E-4A63-4519-B22C-31E46B5B0721}" type="presParOf" srcId="{CE34C042-DFD5-4DD6-8397-3BBEC7996984}" destId="{1AD7BB2A-07D5-47D8-9B96-9912D62B1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93CB2-AEBE-473B-BF73-9580C35250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38DB3-4982-461B-BB69-087A01E58D24}">
      <dgm:prSet/>
      <dgm:spPr/>
      <dgm:t>
        <a:bodyPr/>
        <a:lstStyle/>
        <a:p>
          <a:r>
            <a:rPr lang="hr-HR" b="1" dirty="0" err="1"/>
            <a:t>Basis</a:t>
          </a:r>
          <a:r>
            <a:rPr lang="hr-HR" b="1" dirty="0"/>
            <a:t> – European </a:t>
          </a:r>
          <a:r>
            <a:rPr lang="hr-HR" b="1" dirty="0" err="1"/>
            <a:t>Pillar</a:t>
          </a:r>
          <a:r>
            <a:rPr lang="hr-HR" b="1" dirty="0"/>
            <a:t> </a:t>
          </a:r>
          <a:r>
            <a:rPr lang="hr-HR" b="1" dirty="0" err="1"/>
            <a:t>of</a:t>
          </a:r>
          <a:r>
            <a:rPr lang="hr-HR" b="1" dirty="0"/>
            <a:t> </a:t>
          </a:r>
          <a:r>
            <a:rPr lang="hr-HR" b="1" dirty="0" err="1"/>
            <a:t>Social</a:t>
          </a:r>
          <a:r>
            <a:rPr lang="hr-HR" b="1" dirty="0"/>
            <a:t> Rights</a:t>
          </a:r>
          <a:endParaRPr lang="en-US" dirty="0"/>
        </a:p>
      </dgm:t>
    </dgm:pt>
    <dgm:pt modelId="{767FCEDE-3D3E-499B-BC5E-D2CFD0051B28}" type="parTrans" cxnId="{2717BD6D-4546-44AE-BD46-60B6E146578B}">
      <dgm:prSet/>
      <dgm:spPr/>
      <dgm:t>
        <a:bodyPr/>
        <a:lstStyle/>
        <a:p>
          <a:endParaRPr lang="en-US"/>
        </a:p>
      </dgm:t>
    </dgm:pt>
    <dgm:pt modelId="{D599FF0F-DED2-466E-B20C-7B7361D0ED85}" type="sibTrans" cxnId="{2717BD6D-4546-44AE-BD46-60B6E146578B}">
      <dgm:prSet/>
      <dgm:spPr/>
      <dgm:t>
        <a:bodyPr/>
        <a:lstStyle/>
        <a:p>
          <a:endParaRPr lang="en-US"/>
        </a:p>
      </dgm:t>
    </dgm:pt>
    <dgm:pt modelId="{7CE1239B-6BCA-4794-BDB9-700A6ED39C4D}">
      <dgm:prSet/>
      <dgm:spPr/>
      <dgm:t>
        <a:bodyPr/>
        <a:lstStyle/>
        <a:p>
          <a:r>
            <a:rPr lang="hr-HR" dirty="0" err="1"/>
            <a:t>Action</a:t>
          </a:r>
          <a:r>
            <a:rPr lang="hr-HR" dirty="0"/>
            <a:t> Plan </a:t>
          </a:r>
          <a:r>
            <a:rPr lang="hr-HR" dirty="0" err="1"/>
            <a:t>from</a:t>
          </a:r>
          <a:r>
            <a:rPr lang="hr-HR" dirty="0"/>
            <a:t> 2021</a:t>
          </a:r>
          <a:endParaRPr lang="en-US" dirty="0"/>
        </a:p>
      </dgm:t>
    </dgm:pt>
    <dgm:pt modelId="{D726B101-E693-4889-9BC4-9788010E8C49}" type="parTrans" cxnId="{F7BD839A-721C-4282-A5C4-ABDCBDA6CBE9}">
      <dgm:prSet/>
      <dgm:spPr/>
      <dgm:t>
        <a:bodyPr/>
        <a:lstStyle/>
        <a:p>
          <a:endParaRPr lang="en-US"/>
        </a:p>
      </dgm:t>
    </dgm:pt>
    <dgm:pt modelId="{FE49EC80-381E-4BD2-87A8-0B88368F2EC1}" type="sibTrans" cxnId="{F7BD839A-721C-4282-A5C4-ABDCBDA6CBE9}">
      <dgm:prSet/>
      <dgm:spPr/>
      <dgm:t>
        <a:bodyPr/>
        <a:lstStyle/>
        <a:p>
          <a:endParaRPr lang="en-US"/>
        </a:p>
      </dgm:t>
    </dgm:pt>
    <dgm:pt modelId="{50028C5F-B073-4DB0-A855-ED0AAA7E9CFA}">
      <dgm:prSet/>
      <dgm:spPr/>
      <dgm:t>
        <a:bodyPr/>
        <a:lstStyle/>
        <a:p>
          <a:r>
            <a:rPr lang="hr-HR" dirty="0"/>
            <a:t>More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better</a:t>
          </a:r>
          <a:r>
            <a:rPr lang="hr-HR" dirty="0"/>
            <a:t> </a:t>
          </a:r>
          <a:r>
            <a:rPr lang="hr-HR" dirty="0" err="1"/>
            <a:t>jobs</a:t>
          </a:r>
          <a:r>
            <a:rPr lang="hr-HR" dirty="0"/>
            <a:t>, </a:t>
          </a:r>
          <a:r>
            <a:rPr lang="hr-HR" dirty="0" err="1"/>
            <a:t>Skills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equality</a:t>
          </a:r>
          <a:r>
            <a:rPr lang="hr-HR" dirty="0"/>
            <a:t>, </a:t>
          </a:r>
          <a:r>
            <a:rPr lang="hr-HR" dirty="0" err="1"/>
            <a:t>Social</a:t>
          </a:r>
          <a:r>
            <a:rPr lang="hr-HR" dirty="0"/>
            <a:t> </a:t>
          </a:r>
          <a:r>
            <a:rPr lang="hr-HR" dirty="0" err="1"/>
            <a:t>protection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inclusion</a:t>
          </a:r>
          <a:endParaRPr lang="en-US" dirty="0"/>
        </a:p>
      </dgm:t>
    </dgm:pt>
    <dgm:pt modelId="{99667140-C20B-4397-9D4F-555E8DFB7FC8}" type="parTrans" cxnId="{02EA342A-4FB2-4C5D-BFAB-673A224612F8}">
      <dgm:prSet/>
      <dgm:spPr/>
      <dgm:t>
        <a:bodyPr/>
        <a:lstStyle/>
        <a:p>
          <a:endParaRPr lang="hr-HR"/>
        </a:p>
      </dgm:t>
    </dgm:pt>
    <dgm:pt modelId="{D7B86789-79B3-47B7-B967-2AFB4160A53E}" type="sibTrans" cxnId="{02EA342A-4FB2-4C5D-BFAB-673A224612F8}">
      <dgm:prSet/>
      <dgm:spPr/>
      <dgm:t>
        <a:bodyPr/>
        <a:lstStyle/>
        <a:p>
          <a:endParaRPr lang="hr-HR"/>
        </a:p>
      </dgm:t>
    </dgm:pt>
    <dgm:pt modelId="{1663F3F5-1163-4B5D-83C6-94E43B84FD99}">
      <dgm:prSet/>
      <dgm:spPr/>
      <dgm:t>
        <a:bodyPr/>
        <a:lstStyle/>
        <a:p>
          <a:r>
            <a:rPr lang="hr-HR" dirty="0" err="1"/>
            <a:t>Employment</a:t>
          </a:r>
          <a:r>
            <a:rPr lang="hr-HR" dirty="0"/>
            <a:t> rate, </a:t>
          </a:r>
          <a:r>
            <a:rPr lang="hr-HR" dirty="0" err="1"/>
            <a:t>participation</a:t>
          </a:r>
          <a:r>
            <a:rPr lang="hr-HR" dirty="0"/>
            <a:t> </a:t>
          </a:r>
          <a:r>
            <a:rPr lang="hr-HR" dirty="0" err="1"/>
            <a:t>in</a:t>
          </a:r>
          <a:r>
            <a:rPr lang="hr-HR" dirty="0"/>
            <a:t> </a:t>
          </a:r>
          <a:r>
            <a:rPr lang="hr-HR" dirty="0" err="1"/>
            <a:t>adult</a:t>
          </a:r>
          <a:r>
            <a:rPr lang="hr-HR" dirty="0"/>
            <a:t> </a:t>
          </a:r>
          <a:r>
            <a:rPr lang="hr-HR" dirty="0" err="1"/>
            <a:t>education</a:t>
          </a:r>
          <a:r>
            <a:rPr lang="hr-HR" dirty="0"/>
            <a:t>, </a:t>
          </a:r>
          <a:r>
            <a:rPr lang="hr-HR" dirty="0" err="1"/>
            <a:t>reduction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AROPE</a:t>
          </a:r>
          <a:endParaRPr lang="en-US" dirty="0"/>
        </a:p>
      </dgm:t>
    </dgm:pt>
    <dgm:pt modelId="{ABE6ABE9-80CC-4E8E-BDEB-CE71A3411FD8}" type="parTrans" cxnId="{0B4DA476-88E9-437B-AD32-2CA36CE3B8E4}">
      <dgm:prSet/>
      <dgm:spPr/>
      <dgm:t>
        <a:bodyPr/>
        <a:lstStyle/>
        <a:p>
          <a:endParaRPr lang="hr-HR"/>
        </a:p>
      </dgm:t>
    </dgm:pt>
    <dgm:pt modelId="{66074FCB-BE20-4954-AB81-B5E6A64F84D3}" type="sibTrans" cxnId="{0B4DA476-88E9-437B-AD32-2CA36CE3B8E4}">
      <dgm:prSet/>
      <dgm:spPr/>
      <dgm:t>
        <a:bodyPr/>
        <a:lstStyle/>
        <a:p>
          <a:endParaRPr lang="hr-HR"/>
        </a:p>
      </dgm:t>
    </dgm:pt>
    <dgm:pt modelId="{373F899A-277F-4674-B187-2522C8F09DBD}">
      <dgm:prSet/>
      <dgm:spPr/>
      <dgm:t>
        <a:bodyPr/>
        <a:lstStyle/>
        <a:p>
          <a:r>
            <a:rPr lang="hr-HR" dirty="0"/>
            <a:t>Broad EU </a:t>
          </a:r>
          <a:r>
            <a:rPr lang="hr-HR" dirty="0" err="1"/>
            <a:t>policy</a:t>
          </a:r>
          <a:r>
            <a:rPr lang="hr-HR" dirty="0"/>
            <a:t> </a:t>
          </a:r>
          <a:r>
            <a:rPr lang="hr-HR" dirty="0" err="1"/>
            <a:t>framework</a:t>
          </a:r>
          <a:endParaRPr lang="en-US" dirty="0"/>
        </a:p>
      </dgm:t>
    </dgm:pt>
    <dgm:pt modelId="{8F6872CF-FBF3-44DD-8005-064B5FF8A93B}" type="parTrans" cxnId="{747D5BE9-AF33-4382-9876-5CF76D3EDA4C}">
      <dgm:prSet/>
      <dgm:spPr/>
      <dgm:t>
        <a:bodyPr/>
        <a:lstStyle/>
        <a:p>
          <a:endParaRPr lang="hr-HR"/>
        </a:p>
      </dgm:t>
    </dgm:pt>
    <dgm:pt modelId="{9A26A7A2-3A57-4938-B4EF-AB0251DE7E37}" type="sibTrans" cxnId="{747D5BE9-AF33-4382-9876-5CF76D3EDA4C}">
      <dgm:prSet/>
      <dgm:spPr/>
      <dgm:t>
        <a:bodyPr/>
        <a:lstStyle/>
        <a:p>
          <a:endParaRPr lang="hr-HR"/>
        </a:p>
      </dgm:t>
    </dgm:pt>
    <dgm:pt modelId="{6B552799-C2F0-4CD1-90EF-FB7C05C57F17}" type="pres">
      <dgm:prSet presAssocID="{86393CB2-AEBE-473B-BF73-9580C35250EF}" presName="linear" presStyleCnt="0">
        <dgm:presLayoutVars>
          <dgm:animLvl val="lvl"/>
          <dgm:resizeHandles val="exact"/>
        </dgm:presLayoutVars>
      </dgm:prSet>
      <dgm:spPr/>
    </dgm:pt>
    <dgm:pt modelId="{00FA9D12-EF6F-4D0C-9210-36AF31894C85}" type="pres">
      <dgm:prSet presAssocID="{ABF38DB3-4982-461B-BB69-087A01E58D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0232DEC-3783-4F15-AAEF-F3DCD4981F73}" type="pres">
      <dgm:prSet presAssocID="{ABF38DB3-4982-461B-BB69-087A01E58D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3C8C18-F543-4438-B8E1-E3C8AB919FE8}" type="presOf" srcId="{86393CB2-AEBE-473B-BF73-9580C35250EF}" destId="{6B552799-C2F0-4CD1-90EF-FB7C05C57F17}" srcOrd="0" destOrd="0" presId="urn:microsoft.com/office/officeart/2005/8/layout/vList2"/>
    <dgm:cxn modelId="{19EBF723-EDD8-46C7-8DDD-E0CFB39CEE14}" type="presOf" srcId="{50028C5F-B073-4DB0-A855-ED0AAA7E9CFA}" destId="{30232DEC-3783-4F15-AAEF-F3DCD4981F73}" srcOrd="0" destOrd="0" presId="urn:microsoft.com/office/officeart/2005/8/layout/vList2"/>
    <dgm:cxn modelId="{02EA342A-4FB2-4C5D-BFAB-673A224612F8}" srcId="{ABF38DB3-4982-461B-BB69-087A01E58D24}" destId="{50028C5F-B073-4DB0-A855-ED0AAA7E9CFA}" srcOrd="0" destOrd="0" parTransId="{99667140-C20B-4397-9D4F-555E8DFB7FC8}" sibTransId="{D7B86789-79B3-47B7-B967-2AFB4160A53E}"/>
    <dgm:cxn modelId="{3D94C12D-0AFA-4A67-B6AC-DCE1108A3D3E}" type="presOf" srcId="{1663F3F5-1163-4B5D-83C6-94E43B84FD99}" destId="{30232DEC-3783-4F15-AAEF-F3DCD4981F73}" srcOrd="0" destOrd="2" presId="urn:microsoft.com/office/officeart/2005/8/layout/vList2"/>
    <dgm:cxn modelId="{2717BD6D-4546-44AE-BD46-60B6E146578B}" srcId="{86393CB2-AEBE-473B-BF73-9580C35250EF}" destId="{ABF38DB3-4982-461B-BB69-087A01E58D24}" srcOrd="0" destOrd="0" parTransId="{767FCEDE-3D3E-499B-BC5E-D2CFD0051B28}" sibTransId="{D599FF0F-DED2-466E-B20C-7B7361D0ED85}"/>
    <dgm:cxn modelId="{0B4DA476-88E9-437B-AD32-2CA36CE3B8E4}" srcId="{ABF38DB3-4982-461B-BB69-087A01E58D24}" destId="{1663F3F5-1163-4B5D-83C6-94E43B84FD99}" srcOrd="2" destOrd="0" parTransId="{ABE6ABE9-80CC-4E8E-BDEB-CE71A3411FD8}" sibTransId="{66074FCB-BE20-4954-AB81-B5E6A64F84D3}"/>
    <dgm:cxn modelId="{F7BD839A-721C-4282-A5C4-ABDCBDA6CBE9}" srcId="{ABF38DB3-4982-461B-BB69-087A01E58D24}" destId="{7CE1239B-6BCA-4794-BDB9-700A6ED39C4D}" srcOrd="1" destOrd="0" parTransId="{D726B101-E693-4889-9BC4-9788010E8C49}" sibTransId="{FE49EC80-381E-4BD2-87A8-0B88368F2EC1}"/>
    <dgm:cxn modelId="{138172BB-012C-4040-B1E3-CCA21AA1C818}" type="presOf" srcId="{373F899A-277F-4674-B187-2522C8F09DBD}" destId="{30232DEC-3783-4F15-AAEF-F3DCD4981F73}" srcOrd="0" destOrd="3" presId="urn:microsoft.com/office/officeart/2005/8/layout/vList2"/>
    <dgm:cxn modelId="{747D5BE9-AF33-4382-9876-5CF76D3EDA4C}" srcId="{ABF38DB3-4982-461B-BB69-087A01E58D24}" destId="{373F899A-277F-4674-B187-2522C8F09DBD}" srcOrd="3" destOrd="0" parTransId="{8F6872CF-FBF3-44DD-8005-064B5FF8A93B}" sibTransId="{9A26A7A2-3A57-4938-B4EF-AB0251DE7E37}"/>
    <dgm:cxn modelId="{18F473F1-FB88-493A-A279-7573748374FE}" type="presOf" srcId="{7CE1239B-6BCA-4794-BDB9-700A6ED39C4D}" destId="{30232DEC-3783-4F15-AAEF-F3DCD4981F73}" srcOrd="0" destOrd="1" presId="urn:microsoft.com/office/officeart/2005/8/layout/vList2"/>
    <dgm:cxn modelId="{C57336F7-D574-417F-AB69-8CF7D2CE445C}" type="presOf" srcId="{ABF38DB3-4982-461B-BB69-087A01E58D24}" destId="{00FA9D12-EF6F-4D0C-9210-36AF31894C85}" srcOrd="0" destOrd="0" presId="urn:microsoft.com/office/officeart/2005/8/layout/vList2"/>
    <dgm:cxn modelId="{54469222-0C66-4C18-B1F2-27F512DE764C}" type="presParOf" srcId="{6B552799-C2F0-4CD1-90EF-FB7C05C57F17}" destId="{00FA9D12-EF6F-4D0C-9210-36AF31894C85}" srcOrd="0" destOrd="0" presId="urn:microsoft.com/office/officeart/2005/8/layout/vList2"/>
    <dgm:cxn modelId="{F3A674FC-7DA1-4EA5-823D-7F3C00E563F5}" type="presParOf" srcId="{6B552799-C2F0-4CD1-90EF-FB7C05C57F17}" destId="{30232DEC-3783-4F15-AAEF-F3DCD4981F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93CB2-AEBE-473B-BF73-9580C35250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38DB3-4982-461B-BB69-087A01E58D24}">
      <dgm:prSet/>
      <dgm:spPr/>
      <dgm:t>
        <a:bodyPr/>
        <a:lstStyle/>
        <a:p>
          <a:r>
            <a:rPr lang="hr-HR" b="1" dirty="0" err="1"/>
            <a:t>Horizontal</a:t>
          </a:r>
          <a:r>
            <a:rPr lang="hr-HR" b="1" dirty="0"/>
            <a:t> </a:t>
          </a:r>
          <a:r>
            <a:rPr lang="hr-HR" b="1" dirty="0" err="1"/>
            <a:t>and</a:t>
          </a:r>
          <a:r>
            <a:rPr lang="hr-HR" b="1" dirty="0"/>
            <a:t> </a:t>
          </a:r>
          <a:r>
            <a:rPr lang="hr-HR" b="1" dirty="0" err="1"/>
            <a:t>cross-cutting</a:t>
          </a:r>
          <a:r>
            <a:rPr lang="hr-HR" b="1" dirty="0"/>
            <a:t> </a:t>
          </a:r>
          <a:r>
            <a:rPr lang="hr-HR" b="1" dirty="0" err="1"/>
            <a:t>topics</a:t>
          </a:r>
          <a:endParaRPr lang="en-US" dirty="0"/>
        </a:p>
      </dgm:t>
    </dgm:pt>
    <dgm:pt modelId="{767FCEDE-3D3E-499B-BC5E-D2CFD0051B28}" type="parTrans" cxnId="{2717BD6D-4546-44AE-BD46-60B6E146578B}">
      <dgm:prSet/>
      <dgm:spPr/>
      <dgm:t>
        <a:bodyPr/>
        <a:lstStyle/>
        <a:p>
          <a:endParaRPr lang="en-US"/>
        </a:p>
      </dgm:t>
    </dgm:pt>
    <dgm:pt modelId="{D599FF0F-DED2-466E-B20C-7B7361D0ED85}" type="sibTrans" cxnId="{2717BD6D-4546-44AE-BD46-60B6E146578B}">
      <dgm:prSet/>
      <dgm:spPr/>
      <dgm:t>
        <a:bodyPr/>
        <a:lstStyle/>
        <a:p>
          <a:endParaRPr lang="en-US"/>
        </a:p>
      </dgm:t>
    </dgm:pt>
    <dgm:pt modelId="{7CE1239B-6BCA-4794-BDB9-700A6ED39C4D}">
      <dgm:prSet/>
      <dgm:spPr/>
      <dgm:t>
        <a:bodyPr/>
        <a:lstStyle/>
        <a:p>
          <a:r>
            <a:rPr lang="en-GB" noProof="0" dirty="0"/>
            <a:t>Capacity building</a:t>
          </a:r>
        </a:p>
      </dgm:t>
    </dgm:pt>
    <dgm:pt modelId="{D726B101-E693-4889-9BC4-9788010E8C49}" type="parTrans" cxnId="{F7BD839A-721C-4282-A5C4-ABDCBDA6CBE9}">
      <dgm:prSet/>
      <dgm:spPr/>
      <dgm:t>
        <a:bodyPr/>
        <a:lstStyle/>
        <a:p>
          <a:endParaRPr lang="en-US"/>
        </a:p>
      </dgm:t>
    </dgm:pt>
    <dgm:pt modelId="{FE49EC80-381E-4BD2-87A8-0B88368F2EC1}" type="sibTrans" cxnId="{F7BD839A-721C-4282-A5C4-ABDCBDA6CBE9}">
      <dgm:prSet/>
      <dgm:spPr/>
      <dgm:t>
        <a:bodyPr/>
        <a:lstStyle/>
        <a:p>
          <a:endParaRPr lang="en-US"/>
        </a:p>
      </dgm:t>
    </dgm:pt>
    <dgm:pt modelId="{50028C5F-B073-4DB0-A855-ED0AAA7E9CFA}">
      <dgm:prSet/>
      <dgm:spPr/>
      <dgm:t>
        <a:bodyPr/>
        <a:lstStyle/>
        <a:p>
          <a:r>
            <a:rPr lang="en-GB" noProof="0" dirty="0"/>
            <a:t>Enlargement</a:t>
          </a:r>
        </a:p>
      </dgm:t>
    </dgm:pt>
    <dgm:pt modelId="{99667140-C20B-4397-9D4F-555E8DFB7FC8}" type="parTrans" cxnId="{02EA342A-4FB2-4C5D-BFAB-673A224612F8}">
      <dgm:prSet/>
      <dgm:spPr/>
      <dgm:t>
        <a:bodyPr/>
        <a:lstStyle/>
        <a:p>
          <a:endParaRPr lang="hr-HR"/>
        </a:p>
      </dgm:t>
    </dgm:pt>
    <dgm:pt modelId="{D7B86789-79B3-47B7-B967-2AFB4160A53E}" type="sibTrans" cxnId="{02EA342A-4FB2-4C5D-BFAB-673A224612F8}">
      <dgm:prSet/>
      <dgm:spPr/>
      <dgm:t>
        <a:bodyPr/>
        <a:lstStyle/>
        <a:p>
          <a:endParaRPr lang="hr-HR"/>
        </a:p>
      </dgm:t>
    </dgm:pt>
    <dgm:pt modelId="{1663F3F5-1163-4B5D-83C6-94E43B84FD99}">
      <dgm:prSet/>
      <dgm:spPr/>
      <dgm:t>
        <a:bodyPr/>
        <a:lstStyle/>
        <a:p>
          <a:r>
            <a:rPr lang="en-GB" noProof="0" dirty="0"/>
            <a:t>Innovation and research</a:t>
          </a:r>
        </a:p>
      </dgm:t>
    </dgm:pt>
    <dgm:pt modelId="{ABE6ABE9-80CC-4E8E-BDEB-CE71A3411FD8}" type="parTrans" cxnId="{0B4DA476-88E9-437B-AD32-2CA36CE3B8E4}">
      <dgm:prSet/>
      <dgm:spPr/>
      <dgm:t>
        <a:bodyPr/>
        <a:lstStyle/>
        <a:p>
          <a:endParaRPr lang="hr-HR"/>
        </a:p>
      </dgm:t>
    </dgm:pt>
    <dgm:pt modelId="{66074FCB-BE20-4954-AB81-B5E6A64F84D3}" type="sibTrans" cxnId="{0B4DA476-88E9-437B-AD32-2CA36CE3B8E4}">
      <dgm:prSet/>
      <dgm:spPr/>
      <dgm:t>
        <a:bodyPr/>
        <a:lstStyle/>
        <a:p>
          <a:endParaRPr lang="hr-HR"/>
        </a:p>
      </dgm:t>
    </dgm:pt>
    <dgm:pt modelId="{373F899A-277F-4674-B187-2522C8F09DBD}">
      <dgm:prSet/>
      <dgm:spPr/>
      <dgm:t>
        <a:bodyPr/>
        <a:lstStyle/>
        <a:p>
          <a:r>
            <a:rPr lang="en-GB" noProof="0" dirty="0"/>
            <a:t>Circular economy</a:t>
          </a:r>
        </a:p>
      </dgm:t>
    </dgm:pt>
    <dgm:pt modelId="{8F6872CF-FBF3-44DD-8005-064B5FF8A93B}" type="parTrans" cxnId="{747D5BE9-AF33-4382-9876-5CF76D3EDA4C}">
      <dgm:prSet/>
      <dgm:spPr/>
      <dgm:t>
        <a:bodyPr/>
        <a:lstStyle/>
        <a:p>
          <a:endParaRPr lang="hr-HR"/>
        </a:p>
      </dgm:t>
    </dgm:pt>
    <dgm:pt modelId="{9A26A7A2-3A57-4938-B4EF-AB0251DE7E37}" type="sibTrans" cxnId="{747D5BE9-AF33-4382-9876-5CF76D3EDA4C}">
      <dgm:prSet/>
      <dgm:spPr/>
      <dgm:t>
        <a:bodyPr/>
        <a:lstStyle/>
        <a:p>
          <a:endParaRPr lang="hr-HR"/>
        </a:p>
      </dgm:t>
    </dgm:pt>
    <dgm:pt modelId="{30B3F1F8-C5E9-4457-B83F-29CC6F1CF513}">
      <dgm:prSet/>
      <dgm:spPr/>
      <dgm:t>
        <a:bodyPr/>
        <a:lstStyle/>
        <a:p>
          <a:r>
            <a:rPr lang="en-GB" noProof="0" dirty="0"/>
            <a:t>Green rural development</a:t>
          </a:r>
        </a:p>
      </dgm:t>
    </dgm:pt>
    <dgm:pt modelId="{ACF3002D-F51A-4D35-82BC-4E3D59D8F8CD}" type="parTrans" cxnId="{0D2B0CCA-C59C-42E7-81C9-D990B3BD56C8}">
      <dgm:prSet/>
      <dgm:spPr/>
      <dgm:t>
        <a:bodyPr/>
        <a:lstStyle/>
        <a:p>
          <a:endParaRPr lang="hr-HR"/>
        </a:p>
      </dgm:t>
    </dgm:pt>
    <dgm:pt modelId="{74928A8E-773F-44E6-8748-6352191F1169}" type="sibTrans" cxnId="{0D2B0CCA-C59C-42E7-81C9-D990B3BD56C8}">
      <dgm:prSet/>
      <dgm:spPr/>
      <dgm:t>
        <a:bodyPr/>
        <a:lstStyle/>
        <a:p>
          <a:endParaRPr lang="hr-HR"/>
        </a:p>
      </dgm:t>
    </dgm:pt>
    <dgm:pt modelId="{47B398B2-1108-45D0-9C8F-BD08D7B99762}">
      <dgm:prSet/>
      <dgm:spPr/>
      <dgm:t>
        <a:bodyPr/>
        <a:lstStyle/>
        <a:p>
          <a:r>
            <a:rPr lang="en-GB" noProof="0" dirty="0"/>
            <a:t>Digitalisation</a:t>
          </a:r>
        </a:p>
      </dgm:t>
    </dgm:pt>
    <dgm:pt modelId="{F0B5519A-81A3-4E9E-9BCE-774294FAB098}" type="parTrans" cxnId="{C061DA32-08BC-4FDE-B239-9A0785B05411}">
      <dgm:prSet/>
      <dgm:spPr/>
      <dgm:t>
        <a:bodyPr/>
        <a:lstStyle/>
        <a:p>
          <a:endParaRPr lang="hr-HR"/>
        </a:p>
      </dgm:t>
    </dgm:pt>
    <dgm:pt modelId="{813D1D8E-0568-457C-8574-050728BF328B}" type="sibTrans" cxnId="{C061DA32-08BC-4FDE-B239-9A0785B05411}">
      <dgm:prSet/>
      <dgm:spPr/>
      <dgm:t>
        <a:bodyPr/>
        <a:lstStyle/>
        <a:p>
          <a:endParaRPr lang="hr-HR"/>
        </a:p>
      </dgm:t>
    </dgm:pt>
    <dgm:pt modelId="{6B552799-C2F0-4CD1-90EF-FB7C05C57F17}" type="pres">
      <dgm:prSet presAssocID="{86393CB2-AEBE-473B-BF73-9580C35250EF}" presName="linear" presStyleCnt="0">
        <dgm:presLayoutVars>
          <dgm:animLvl val="lvl"/>
          <dgm:resizeHandles val="exact"/>
        </dgm:presLayoutVars>
      </dgm:prSet>
      <dgm:spPr/>
    </dgm:pt>
    <dgm:pt modelId="{00FA9D12-EF6F-4D0C-9210-36AF31894C85}" type="pres">
      <dgm:prSet presAssocID="{ABF38DB3-4982-461B-BB69-087A01E58D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0232DEC-3783-4F15-AAEF-F3DCD4981F73}" type="pres">
      <dgm:prSet presAssocID="{ABF38DB3-4982-461B-BB69-087A01E58D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3C8C18-F543-4438-B8E1-E3C8AB919FE8}" type="presOf" srcId="{86393CB2-AEBE-473B-BF73-9580C35250EF}" destId="{6B552799-C2F0-4CD1-90EF-FB7C05C57F17}" srcOrd="0" destOrd="0" presId="urn:microsoft.com/office/officeart/2005/8/layout/vList2"/>
    <dgm:cxn modelId="{19EBF723-EDD8-46C7-8DDD-E0CFB39CEE14}" type="presOf" srcId="{50028C5F-B073-4DB0-A855-ED0AAA7E9CFA}" destId="{30232DEC-3783-4F15-AAEF-F3DCD4981F73}" srcOrd="0" destOrd="0" presId="urn:microsoft.com/office/officeart/2005/8/layout/vList2"/>
    <dgm:cxn modelId="{02EA342A-4FB2-4C5D-BFAB-673A224612F8}" srcId="{ABF38DB3-4982-461B-BB69-087A01E58D24}" destId="{50028C5F-B073-4DB0-A855-ED0AAA7E9CFA}" srcOrd="0" destOrd="0" parTransId="{99667140-C20B-4397-9D4F-555E8DFB7FC8}" sibTransId="{D7B86789-79B3-47B7-B967-2AFB4160A53E}"/>
    <dgm:cxn modelId="{3D94C12D-0AFA-4A67-B6AC-DCE1108A3D3E}" type="presOf" srcId="{1663F3F5-1163-4B5D-83C6-94E43B84FD99}" destId="{30232DEC-3783-4F15-AAEF-F3DCD4981F73}" srcOrd="0" destOrd="2" presId="urn:microsoft.com/office/officeart/2005/8/layout/vList2"/>
    <dgm:cxn modelId="{C061DA32-08BC-4FDE-B239-9A0785B05411}" srcId="{ABF38DB3-4982-461B-BB69-087A01E58D24}" destId="{47B398B2-1108-45D0-9C8F-BD08D7B99762}" srcOrd="5" destOrd="0" parTransId="{F0B5519A-81A3-4E9E-9BCE-774294FAB098}" sibTransId="{813D1D8E-0568-457C-8574-050728BF328B}"/>
    <dgm:cxn modelId="{2717BD6D-4546-44AE-BD46-60B6E146578B}" srcId="{86393CB2-AEBE-473B-BF73-9580C35250EF}" destId="{ABF38DB3-4982-461B-BB69-087A01E58D24}" srcOrd="0" destOrd="0" parTransId="{767FCEDE-3D3E-499B-BC5E-D2CFD0051B28}" sibTransId="{D599FF0F-DED2-466E-B20C-7B7361D0ED85}"/>
    <dgm:cxn modelId="{0B4DA476-88E9-437B-AD32-2CA36CE3B8E4}" srcId="{ABF38DB3-4982-461B-BB69-087A01E58D24}" destId="{1663F3F5-1163-4B5D-83C6-94E43B84FD99}" srcOrd="2" destOrd="0" parTransId="{ABE6ABE9-80CC-4E8E-BDEB-CE71A3411FD8}" sibTransId="{66074FCB-BE20-4954-AB81-B5E6A64F84D3}"/>
    <dgm:cxn modelId="{6262F558-09D3-47C3-876A-9C7BD184F011}" type="presOf" srcId="{47B398B2-1108-45D0-9C8F-BD08D7B99762}" destId="{30232DEC-3783-4F15-AAEF-F3DCD4981F73}" srcOrd="0" destOrd="5" presId="urn:microsoft.com/office/officeart/2005/8/layout/vList2"/>
    <dgm:cxn modelId="{F7BD839A-721C-4282-A5C4-ABDCBDA6CBE9}" srcId="{ABF38DB3-4982-461B-BB69-087A01E58D24}" destId="{7CE1239B-6BCA-4794-BDB9-700A6ED39C4D}" srcOrd="1" destOrd="0" parTransId="{D726B101-E693-4889-9BC4-9788010E8C49}" sibTransId="{FE49EC80-381E-4BD2-87A8-0B88368F2EC1}"/>
    <dgm:cxn modelId="{138172BB-012C-4040-B1E3-CCA21AA1C818}" type="presOf" srcId="{373F899A-277F-4674-B187-2522C8F09DBD}" destId="{30232DEC-3783-4F15-AAEF-F3DCD4981F73}" srcOrd="0" destOrd="3" presId="urn:microsoft.com/office/officeart/2005/8/layout/vList2"/>
    <dgm:cxn modelId="{0D2B0CCA-C59C-42E7-81C9-D990B3BD56C8}" srcId="{ABF38DB3-4982-461B-BB69-087A01E58D24}" destId="{30B3F1F8-C5E9-4457-B83F-29CC6F1CF513}" srcOrd="4" destOrd="0" parTransId="{ACF3002D-F51A-4D35-82BC-4E3D59D8F8CD}" sibTransId="{74928A8E-773F-44E6-8748-6352191F1169}"/>
    <dgm:cxn modelId="{D2527AD2-9392-42AD-B8B3-B128BBDE3789}" type="presOf" srcId="{30B3F1F8-C5E9-4457-B83F-29CC6F1CF513}" destId="{30232DEC-3783-4F15-AAEF-F3DCD4981F73}" srcOrd="0" destOrd="4" presId="urn:microsoft.com/office/officeart/2005/8/layout/vList2"/>
    <dgm:cxn modelId="{747D5BE9-AF33-4382-9876-5CF76D3EDA4C}" srcId="{ABF38DB3-4982-461B-BB69-087A01E58D24}" destId="{373F899A-277F-4674-B187-2522C8F09DBD}" srcOrd="3" destOrd="0" parTransId="{8F6872CF-FBF3-44DD-8005-064B5FF8A93B}" sibTransId="{9A26A7A2-3A57-4938-B4EF-AB0251DE7E37}"/>
    <dgm:cxn modelId="{18F473F1-FB88-493A-A279-7573748374FE}" type="presOf" srcId="{7CE1239B-6BCA-4794-BDB9-700A6ED39C4D}" destId="{30232DEC-3783-4F15-AAEF-F3DCD4981F73}" srcOrd="0" destOrd="1" presId="urn:microsoft.com/office/officeart/2005/8/layout/vList2"/>
    <dgm:cxn modelId="{C57336F7-D574-417F-AB69-8CF7D2CE445C}" type="presOf" srcId="{ABF38DB3-4982-461B-BB69-087A01E58D24}" destId="{00FA9D12-EF6F-4D0C-9210-36AF31894C85}" srcOrd="0" destOrd="0" presId="urn:microsoft.com/office/officeart/2005/8/layout/vList2"/>
    <dgm:cxn modelId="{54469222-0C66-4C18-B1F2-27F512DE764C}" type="presParOf" srcId="{6B552799-C2F0-4CD1-90EF-FB7C05C57F17}" destId="{00FA9D12-EF6F-4D0C-9210-36AF31894C85}" srcOrd="0" destOrd="0" presId="urn:microsoft.com/office/officeart/2005/8/layout/vList2"/>
    <dgm:cxn modelId="{F3A674FC-7DA1-4EA5-823D-7F3C00E563F5}" type="presParOf" srcId="{6B552799-C2F0-4CD1-90EF-FB7C05C57F17}" destId="{30232DEC-3783-4F15-AAEF-F3DCD4981F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93CB2-AEBE-473B-BF73-9580C35250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38DB3-4982-461B-BB69-087A01E58D24}">
      <dgm:prSet/>
      <dgm:spPr/>
      <dgm:t>
        <a:bodyPr/>
        <a:lstStyle/>
        <a:p>
          <a:r>
            <a:rPr lang="hr-HR" b="1" dirty="0" err="1"/>
            <a:t>Structure</a:t>
          </a:r>
          <a:endParaRPr lang="en-US" dirty="0"/>
        </a:p>
      </dgm:t>
    </dgm:pt>
    <dgm:pt modelId="{767FCEDE-3D3E-499B-BC5E-D2CFD0051B28}" type="parTrans" cxnId="{2717BD6D-4546-44AE-BD46-60B6E146578B}">
      <dgm:prSet/>
      <dgm:spPr/>
      <dgm:t>
        <a:bodyPr/>
        <a:lstStyle/>
        <a:p>
          <a:endParaRPr lang="en-US"/>
        </a:p>
      </dgm:t>
    </dgm:pt>
    <dgm:pt modelId="{D599FF0F-DED2-466E-B20C-7B7361D0ED85}" type="sibTrans" cxnId="{2717BD6D-4546-44AE-BD46-60B6E146578B}">
      <dgm:prSet/>
      <dgm:spPr/>
      <dgm:t>
        <a:bodyPr/>
        <a:lstStyle/>
        <a:p>
          <a:endParaRPr lang="en-US"/>
        </a:p>
      </dgm:t>
    </dgm:pt>
    <dgm:pt modelId="{7CE1239B-6BCA-4794-BDB9-700A6ED39C4D}">
      <dgm:prSet/>
      <dgm:spPr/>
      <dgm:t>
        <a:bodyPr/>
        <a:lstStyle/>
        <a:p>
          <a:r>
            <a:rPr lang="hr-HR" dirty="0" err="1"/>
            <a:t>Capacity</a:t>
          </a:r>
          <a:r>
            <a:rPr lang="hr-HR" dirty="0"/>
            <a:t> </a:t>
          </a:r>
          <a:r>
            <a:rPr lang="hr-HR" dirty="0" err="1"/>
            <a:t>building</a:t>
          </a:r>
          <a:endParaRPr lang="en-US" dirty="0"/>
        </a:p>
      </dgm:t>
    </dgm:pt>
    <dgm:pt modelId="{D726B101-E693-4889-9BC4-9788010E8C49}" type="parTrans" cxnId="{F7BD839A-721C-4282-A5C4-ABDCBDA6CBE9}">
      <dgm:prSet/>
      <dgm:spPr/>
      <dgm:t>
        <a:bodyPr/>
        <a:lstStyle/>
        <a:p>
          <a:endParaRPr lang="en-US"/>
        </a:p>
      </dgm:t>
    </dgm:pt>
    <dgm:pt modelId="{FE49EC80-381E-4BD2-87A8-0B88368F2EC1}" type="sibTrans" cxnId="{F7BD839A-721C-4282-A5C4-ABDCBDA6CBE9}">
      <dgm:prSet/>
      <dgm:spPr/>
      <dgm:t>
        <a:bodyPr/>
        <a:lstStyle/>
        <a:p>
          <a:endParaRPr lang="en-US"/>
        </a:p>
      </dgm:t>
    </dgm:pt>
    <dgm:pt modelId="{50028C5F-B073-4DB0-A855-ED0AAA7E9CFA}">
      <dgm:prSet/>
      <dgm:spPr/>
      <dgm:t>
        <a:bodyPr/>
        <a:lstStyle/>
        <a:p>
          <a:r>
            <a:rPr lang="hr-HR" dirty="0" err="1"/>
            <a:t>Enlargement</a:t>
          </a:r>
          <a:endParaRPr lang="en-US" dirty="0"/>
        </a:p>
      </dgm:t>
    </dgm:pt>
    <dgm:pt modelId="{99667140-C20B-4397-9D4F-555E8DFB7FC8}" type="parTrans" cxnId="{02EA342A-4FB2-4C5D-BFAB-673A224612F8}">
      <dgm:prSet/>
      <dgm:spPr/>
      <dgm:t>
        <a:bodyPr/>
        <a:lstStyle/>
        <a:p>
          <a:endParaRPr lang="hr-HR"/>
        </a:p>
      </dgm:t>
    </dgm:pt>
    <dgm:pt modelId="{D7B86789-79B3-47B7-B967-2AFB4160A53E}" type="sibTrans" cxnId="{02EA342A-4FB2-4C5D-BFAB-673A224612F8}">
      <dgm:prSet/>
      <dgm:spPr/>
      <dgm:t>
        <a:bodyPr/>
        <a:lstStyle/>
        <a:p>
          <a:endParaRPr lang="hr-HR"/>
        </a:p>
      </dgm:t>
    </dgm:pt>
    <dgm:pt modelId="{1663F3F5-1163-4B5D-83C6-94E43B84FD99}">
      <dgm:prSet/>
      <dgm:spPr/>
      <dgm:t>
        <a:bodyPr/>
        <a:lstStyle/>
        <a:p>
          <a:r>
            <a:rPr lang="hr-HR" dirty="0" err="1"/>
            <a:t>Innovation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research</a:t>
          </a:r>
          <a:endParaRPr lang="en-US" dirty="0"/>
        </a:p>
      </dgm:t>
    </dgm:pt>
    <dgm:pt modelId="{ABE6ABE9-80CC-4E8E-BDEB-CE71A3411FD8}" type="parTrans" cxnId="{0B4DA476-88E9-437B-AD32-2CA36CE3B8E4}">
      <dgm:prSet/>
      <dgm:spPr/>
      <dgm:t>
        <a:bodyPr/>
        <a:lstStyle/>
        <a:p>
          <a:endParaRPr lang="hr-HR"/>
        </a:p>
      </dgm:t>
    </dgm:pt>
    <dgm:pt modelId="{66074FCB-BE20-4954-AB81-B5E6A64F84D3}" type="sibTrans" cxnId="{0B4DA476-88E9-437B-AD32-2CA36CE3B8E4}">
      <dgm:prSet/>
      <dgm:spPr/>
      <dgm:t>
        <a:bodyPr/>
        <a:lstStyle/>
        <a:p>
          <a:endParaRPr lang="hr-HR"/>
        </a:p>
      </dgm:t>
    </dgm:pt>
    <dgm:pt modelId="{373F899A-277F-4674-B187-2522C8F09DBD}">
      <dgm:prSet/>
      <dgm:spPr/>
      <dgm:t>
        <a:bodyPr/>
        <a:lstStyle/>
        <a:p>
          <a:r>
            <a:rPr lang="hr-HR" dirty="0" err="1"/>
            <a:t>Circular</a:t>
          </a:r>
          <a:r>
            <a:rPr lang="hr-HR" dirty="0"/>
            <a:t> </a:t>
          </a:r>
          <a:r>
            <a:rPr lang="hr-HR" dirty="0" err="1"/>
            <a:t>economy</a:t>
          </a:r>
          <a:endParaRPr lang="en-US" dirty="0"/>
        </a:p>
      </dgm:t>
    </dgm:pt>
    <dgm:pt modelId="{8F6872CF-FBF3-44DD-8005-064B5FF8A93B}" type="parTrans" cxnId="{747D5BE9-AF33-4382-9876-5CF76D3EDA4C}">
      <dgm:prSet/>
      <dgm:spPr/>
      <dgm:t>
        <a:bodyPr/>
        <a:lstStyle/>
        <a:p>
          <a:endParaRPr lang="hr-HR"/>
        </a:p>
      </dgm:t>
    </dgm:pt>
    <dgm:pt modelId="{9A26A7A2-3A57-4938-B4EF-AB0251DE7E37}" type="sibTrans" cxnId="{747D5BE9-AF33-4382-9876-5CF76D3EDA4C}">
      <dgm:prSet/>
      <dgm:spPr/>
      <dgm:t>
        <a:bodyPr/>
        <a:lstStyle/>
        <a:p>
          <a:endParaRPr lang="hr-HR"/>
        </a:p>
      </dgm:t>
    </dgm:pt>
    <dgm:pt modelId="{30B3F1F8-C5E9-4457-B83F-29CC6F1CF513}">
      <dgm:prSet/>
      <dgm:spPr/>
      <dgm:t>
        <a:bodyPr/>
        <a:lstStyle/>
        <a:p>
          <a:r>
            <a:rPr lang="hr-HR" dirty="0"/>
            <a:t>Green </a:t>
          </a:r>
          <a:r>
            <a:rPr lang="hr-HR" dirty="0" err="1"/>
            <a:t>rural</a:t>
          </a:r>
          <a:r>
            <a:rPr lang="hr-HR" dirty="0"/>
            <a:t> development</a:t>
          </a:r>
          <a:endParaRPr lang="en-US" dirty="0"/>
        </a:p>
      </dgm:t>
    </dgm:pt>
    <dgm:pt modelId="{ACF3002D-F51A-4D35-82BC-4E3D59D8F8CD}" type="parTrans" cxnId="{0D2B0CCA-C59C-42E7-81C9-D990B3BD56C8}">
      <dgm:prSet/>
      <dgm:spPr/>
      <dgm:t>
        <a:bodyPr/>
        <a:lstStyle/>
        <a:p>
          <a:endParaRPr lang="hr-HR"/>
        </a:p>
      </dgm:t>
    </dgm:pt>
    <dgm:pt modelId="{74928A8E-773F-44E6-8748-6352191F1169}" type="sibTrans" cxnId="{0D2B0CCA-C59C-42E7-81C9-D990B3BD56C8}">
      <dgm:prSet/>
      <dgm:spPr/>
      <dgm:t>
        <a:bodyPr/>
        <a:lstStyle/>
        <a:p>
          <a:endParaRPr lang="hr-HR"/>
        </a:p>
      </dgm:t>
    </dgm:pt>
    <dgm:pt modelId="{47B398B2-1108-45D0-9C8F-BD08D7B99762}">
      <dgm:prSet/>
      <dgm:spPr/>
      <dgm:t>
        <a:bodyPr/>
        <a:lstStyle/>
        <a:p>
          <a:r>
            <a:rPr lang="hr-HR" dirty="0" err="1"/>
            <a:t>Digitalisation</a:t>
          </a:r>
          <a:endParaRPr lang="en-US" dirty="0"/>
        </a:p>
      </dgm:t>
    </dgm:pt>
    <dgm:pt modelId="{F0B5519A-81A3-4E9E-9BCE-774294FAB098}" type="parTrans" cxnId="{C061DA32-08BC-4FDE-B239-9A0785B05411}">
      <dgm:prSet/>
      <dgm:spPr/>
      <dgm:t>
        <a:bodyPr/>
        <a:lstStyle/>
        <a:p>
          <a:endParaRPr lang="hr-HR"/>
        </a:p>
      </dgm:t>
    </dgm:pt>
    <dgm:pt modelId="{813D1D8E-0568-457C-8574-050728BF328B}" type="sibTrans" cxnId="{C061DA32-08BC-4FDE-B239-9A0785B05411}">
      <dgm:prSet/>
      <dgm:spPr/>
      <dgm:t>
        <a:bodyPr/>
        <a:lstStyle/>
        <a:p>
          <a:endParaRPr lang="hr-HR"/>
        </a:p>
      </dgm:t>
    </dgm:pt>
    <dgm:pt modelId="{6B552799-C2F0-4CD1-90EF-FB7C05C57F17}" type="pres">
      <dgm:prSet presAssocID="{86393CB2-AEBE-473B-BF73-9580C35250EF}" presName="linear" presStyleCnt="0">
        <dgm:presLayoutVars>
          <dgm:animLvl val="lvl"/>
          <dgm:resizeHandles val="exact"/>
        </dgm:presLayoutVars>
      </dgm:prSet>
      <dgm:spPr/>
    </dgm:pt>
    <dgm:pt modelId="{00FA9D12-EF6F-4D0C-9210-36AF31894C85}" type="pres">
      <dgm:prSet presAssocID="{ABF38DB3-4982-461B-BB69-087A01E58D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0232DEC-3783-4F15-AAEF-F3DCD4981F73}" type="pres">
      <dgm:prSet presAssocID="{ABF38DB3-4982-461B-BB69-087A01E58D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3C8C18-F543-4438-B8E1-E3C8AB919FE8}" type="presOf" srcId="{86393CB2-AEBE-473B-BF73-9580C35250EF}" destId="{6B552799-C2F0-4CD1-90EF-FB7C05C57F17}" srcOrd="0" destOrd="0" presId="urn:microsoft.com/office/officeart/2005/8/layout/vList2"/>
    <dgm:cxn modelId="{19EBF723-EDD8-46C7-8DDD-E0CFB39CEE14}" type="presOf" srcId="{50028C5F-B073-4DB0-A855-ED0AAA7E9CFA}" destId="{30232DEC-3783-4F15-AAEF-F3DCD4981F73}" srcOrd="0" destOrd="0" presId="urn:microsoft.com/office/officeart/2005/8/layout/vList2"/>
    <dgm:cxn modelId="{02EA342A-4FB2-4C5D-BFAB-673A224612F8}" srcId="{ABF38DB3-4982-461B-BB69-087A01E58D24}" destId="{50028C5F-B073-4DB0-A855-ED0AAA7E9CFA}" srcOrd="0" destOrd="0" parTransId="{99667140-C20B-4397-9D4F-555E8DFB7FC8}" sibTransId="{D7B86789-79B3-47B7-B967-2AFB4160A53E}"/>
    <dgm:cxn modelId="{3D94C12D-0AFA-4A67-B6AC-DCE1108A3D3E}" type="presOf" srcId="{1663F3F5-1163-4B5D-83C6-94E43B84FD99}" destId="{30232DEC-3783-4F15-AAEF-F3DCD4981F73}" srcOrd="0" destOrd="2" presId="urn:microsoft.com/office/officeart/2005/8/layout/vList2"/>
    <dgm:cxn modelId="{C061DA32-08BC-4FDE-B239-9A0785B05411}" srcId="{ABF38DB3-4982-461B-BB69-087A01E58D24}" destId="{47B398B2-1108-45D0-9C8F-BD08D7B99762}" srcOrd="5" destOrd="0" parTransId="{F0B5519A-81A3-4E9E-9BCE-774294FAB098}" sibTransId="{813D1D8E-0568-457C-8574-050728BF328B}"/>
    <dgm:cxn modelId="{2717BD6D-4546-44AE-BD46-60B6E146578B}" srcId="{86393CB2-AEBE-473B-BF73-9580C35250EF}" destId="{ABF38DB3-4982-461B-BB69-087A01E58D24}" srcOrd="0" destOrd="0" parTransId="{767FCEDE-3D3E-499B-BC5E-D2CFD0051B28}" sibTransId="{D599FF0F-DED2-466E-B20C-7B7361D0ED85}"/>
    <dgm:cxn modelId="{0B4DA476-88E9-437B-AD32-2CA36CE3B8E4}" srcId="{ABF38DB3-4982-461B-BB69-087A01E58D24}" destId="{1663F3F5-1163-4B5D-83C6-94E43B84FD99}" srcOrd="2" destOrd="0" parTransId="{ABE6ABE9-80CC-4E8E-BDEB-CE71A3411FD8}" sibTransId="{66074FCB-BE20-4954-AB81-B5E6A64F84D3}"/>
    <dgm:cxn modelId="{6262F558-09D3-47C3-876A-9C7BD184F011}" type="presOf" srcId="{47B398B2-1108-45D0-9C8F-BD08D7B99762}" destId="{30232DEC-3783-4F15-AAEF-F3DCD4981F73}" srcOrd="0" destOrd="5" presId="urn:microsoft.com/office/officeart/2005/8/layout/vList2"/>
    <dgm:cxn modelId="{F7BD839A-721C-4282-A5C4-ABDCBDA6CBE9}" srcId="{ABF38DB3-4982-461B-BB69-087A01E58D24}" destId="{7CE1239B-6BCA-4794-BDB9-700A6ED39C4D}" srcOrd="1" destOrd="0" parTransId="{D726B101-E693-4889-9BC4-9788010E8C49}" sibTransId="{FE49EC80-381E-4BD2-87A8-0B88368F2EC1}"/>
    <dgm:cxn modelId="{138172BB-012C-4040-B1E3-CCA21AA1C818}" type="presOf" srcId="{373F899A-277F-4674-B187-2522C8F09DBD}" destId="{30232DEC-3783-4F15-AAEF-F3DCD4981F73}" srcOrd="0" destOrd="3" presId="urn:microsoft.com/office/officeart/2005/8/layout/vList2"/>
    <dgm:cxn modelId="{0D2B0CCA-C59C-42E7-81C9-D990B3BD56C8}" srcId="{ABF38DB3-4982-461B-BB69-087A01E58D24}" destId="{30B3F1F8-C5E9-4457-B83F-29CC6F1CF513}" srcOrd="4" destOrd="0" parTransId="{ACF3002D-F51A-4D35-82BC-4E3D59D8F8CD}" sibTransId="{74928A8E-773F-44E6-8748-6352191F1169}"/>
    <dgm:cxn modelId="{D2527AD2-9392-42AD-B8B3-B128BBDE3789}" type="presOf" srcId="{30B3F1F8-C5E9-4457-B83F-29CC6F1CF513}" destId="{30232DEC-3783-4F15-AAEF-F3DCD4981F73}" srcOrd="0" destOrd="4" presId="urn:microsoft.com/office/officeart/2005/8/layout/vList2"/>
    <dgm:cxn modelId="{747D5BE9-AF33-4382-9876-5CF76D3EDA4C}" srcId="{ABF38DB3-4982-461B-BB69-087A01E58D24}" destId="{373F899A-277F-4674-B187-2522C8F09DBD}" srcOrd="3" destOrd="0" parTransId="{8F6872CF-FBF3-44DD-8005-064B5FF8A93B}" sibTransId="{9A26A7A2-3A57-4938-B4EF-AB0251DE7E37}"/>
    <dgm:cxn modelId="{18F473F1-FB88-493A-A279-7573748374FE}" type="presOf" srcId="{7CE1239B-6BCA-4794-BDB9-700A6ED39C4D}" destId="{30232DEC-3783-4F15-AAEF-F3DCD4981F73}" srcOrd="0" destOrd="1" presId="urn:microsoft.com/office/officeart/2005/8/layout/vList2"/>
    <dgm:cxn modelId="{C57336F7-D574-417F-AB69-8CF7D2CE445C}" type="presOf" srcId="{ABF38DB3-4982-461B-BB69-087A01E58D24}" destId="{00FA9D12-EF6F-4D0C-9210-36AF31894C85}" srcOrd="0" destOrd="0" presId="urn:microsoft.com/office/officeart/2005/8/layout/vList2"/>
    <dgm:cxn modelId="{54469222-0C66-4C18-B1F2-27F512DE764C}" type="presParOf" srcId="{6B552799-C2F0-4CD1-90EF-FB7C05C57F17}" destId="{00FA9D12-EF6F-4D0C-9210-36AF31894C85}" srcOrd="0" destOrd="0" presId="urn:microsoft.com/office/officeart/2005/8/layout/vList2"/>
    <dgm:cxn modelId="{F3A674FC-7DA1-4EA5-823D-7F3C00E563F5}" type="presParOf" srcId="{6B552799-C2F0-4CD1-90EF-FB7C05C57F17}" destId="{30232DEC-3783-4F15-AAEF-F3DCD4981F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93CB2-AEBE-473B-BF73-9580C35250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F38DB3-4982-461B-BB69-087A01E58D24}">
      <dgm:prSet/>
      <dgm:spPr/>
      <dgm:t>
        <a:bodyPr/>
        <a:lstStyle/>
        <a:p>
          <a:r>
            <a:rPr lang="hr-HR" b="1"/>
            <a:t>Topic 5.1 – Youth engagement and employment</a:t>
          </a:r>
          <a:endParaRPr lang="en-US"/>
        </a:p>
      </dgm:t>
    </dgm:pt>
    <dgm:pt modelId="{767FCEDE-3D3E-499B-BC5E-D2CFD0051B28}" type="parTrans" cxnId="{2717BD6D-4546-44AE-BD46-60B6E146578B}">
      <dgm:prSet/>
      <dgm:spPr/>
      <dgm:t>
        <a:bodyPr/>
        <a:lstStyle/>
        <a:p>
          <a:endParaRPr lang="en-US"/>
        </a:p>
      </dgm:t>
    </dgm:pt>
    <dgm:pt modelId="{D599FF0F-DED2-466E-B20C-7B7361D0ED85}" type="sibTrans" cxnId="{2717BD6D-4546-44AE-BD46-60B6E146578B}">
      <dgm:prSet/>
      <dgm:spPr/>
      <dgm:t>
        <a:bodyPr/>
        <a:lstStyle/>
        <a:p>
          <a:endParaRPr lang="en-US"/>
        </a:p>
      </dgm:t>
    </dgm:pt>
    <dgm:pt modelId="{7CE1239B-6BCA-4794-BDB9-700A6ED39C4D}">
      <dgm:prSet/>
      <dgm:spPr/>
      <dgm:t>
        <a:bodyPr/>
        <a:lstStyle/>
        <a:p>
          <a:r>
            <a:rPr lang="hr-HR"/>
            <a:t>Promoting empowerment and involvement of youth</a:t>
          </a:r>
          <a:endParaRPr lang="en-US"/>
        </a:p>
      </dgm:t>
    </dgm:pt>
    <dgm:pt modelId="{D726B101-E693-4889-9BC4-9788010E8C49}" type="parTrans" cxnId="{F7BD839A-721C-4282-A5C4-ABDCBDA6CBE9}">
      <dgm:prSet/>
      <dgm:spPr/>
      <dgm:t>
        <a:bodyPr/>
        <a:lstStyle/>
        <a:p>
          <a:endParaRPr lang="en-US"/>
        </a:p>
      </dgm:t>
    </dgm:pt>
    <dgm:pt modelId="{FE49EC80-381E-4BD2-87A8-0B88368F2EC1}" type="sibTrans" cxnId="{F7BD839A-721C-4282-A5C4-ABDCBDA6CBE9}">
      <dgm:prSet/>
      <dgm:spPr/>
      <dgm:t>
        <a:bodyPr/>
        <a:lstStyle/>
        <a:p>
          <a:endParaRPr lang="en-US"/>
        </a:p>
      </dgm:t>
    </dgm:pt>
    <dgm:pt modelId="{26436944-F70B-48BC-93D4-3F8E7337367B}">
      <dgm:prSet/>
      <dgm:spPr/>
      <dgm:t>
        <a:bodyPr/>
        <a:lstStyle/>
        <a:p>
          <a:r>
            <a:rPr lang="hr-HR"/>
            <a:t>Boosting youth employment</a:t>
          </a:r>
          <a:endParaRPr lang="en-US"/>
        </a:p>
      </dgm:t>
    </dgm:pt>
    <dgm:pt modelId="{9E8FB5B5-64AE-4571-B8F3-DA89AFF43CD7}" type="parTrans" cxnId="{74E0B3A3-4A13-46F0-9986-F6A5D81F4CA0}">
      <dgm:prSet/>
      <dgm:spPr/>
      <dgm:t>
        <a:bodyPr/>
        <a:lstStyle/>
        <a:p>
          <a:endParaRPr lang="en-US"/>
        </a:p>
      </dgm:t>
    </dgm:pt>
    <dgm:pt modelId="{29B2EFF8-CF64-4FAB-A4AB-D16940890C3D}" type="sibTrans" cxnId="{74E0B3A3-4A13-46F0-9986-F6A5D81F4CA0}">
      <dgm:prSet/>
      <dgm:spPr/>
      <dgm:t>
        <a:bodyPr/>
        <a:lstStyle/>
        <a:p>
          <a:endParaRPr lang="en-US"/>
        </a:p>
      </dgm:t>
    </dgm:pt>
    <dgm:pt modelId="{D9CF4AC1-823D-49ED-B7CE-AF493D50D130}">
      <dgm:prSet/>
      <dgm:spPr/>
      <dgm:t>
        <a:bodyPr/>
        <a:lstStyle/>
        <a:p>
          <a:r>
            <a:rPr lang="hr-HR" b="1"/>
            <a:t>Topic 5.2 – Promoting skills acquisition for future labour markets</a:t>
          </a:r>
          <a:endParaRPr lang="en-US"/>
        </a:p>
      </dgm:t>
    </dgm:pt>
    <dgm:pt modelId="{1009F3A8-8B60-4837-8111-643D51489156}" type="parTrans" cxnId="{1CDC7B95-3E61-48E3-A2FB-5E6F078FA4C7}">
      <dgm:prSet/>
      <dgm:spPr/>
      <dgm:t>
        <a:bodyPr/>
        <a:lstStyle/>
        <a:p>
          <a:endParaRPr lang="en-US"/>
        </a:p>
      </dgm:t>
    </dgm:pt>
    <dgm:pt modelId="{08D5B3C9-B076-401F-806C-429BAA171799}" type="sibTrans" cxnId="{1CDC7B95-3E61-48E3-A2FB-5E6F078FA4C7}">
      <dgm:prSet/>
      <dgm:spPr/>
      <dgm:t>
        <a:bodyPr/>
        <a:lstStyle/>
        <a:p>
          <a:endParaRPr lang="en-US"/>
        </a:p>
      </dgm:t>
    </dgm:pt>
    <dgm:pt modelId="{828587FF-F7BF-4AAB-8EF1-75BB47733DCB}">
      <dgm:prSet/>
      <dgm:spPr/>
      <dgm:t>
        <a:bodyPr/>
        <a:lstStyle/>
        <a:p>
          <a:r>
            <a:rPr lang="hr-HR"/>
            <a:t>Harmonization of skills policies</a:t>
          </a:r>
          <a:endParaRPr lang="en-US"/>
        </a:p>
      </dgm:t>
    </dgm:pt>
    <dgm:pt modelId="{3B7BA941-1A4F-4890-AA7F-B585B75E2E54}" type="parTrans" cxnId="{59658F8B-41A9-41BD-9B97-0EA648EE67E4}">
      <dgm:prSet/>
      <dgm:spPr/>
      <dgm:t>
        <a:bodyPr/>
        <a:lstStyle/>
        <a:p>
          <a:endParaRPr lang="en-US"/>
        </a:p>
      </dgm:t>
    </dgm:pt>
    <dgm:pt modelId="{DBE63581-5B11-4C7C-85B0-FAB76E896C3E}" type="sibTrans" cxnId="{59658F8B-41A9-41BD-9B97-0EA648EE67E4}">
      <dgm:prSet/>
      <dgm:spPr/>
      <dgm:t>
        <a:bodyPr/>
        <a:lstStyle/>
        <a:p>
          <a:endParaRPr lang="en-US"/>
        </a:p>
      </dgm:t>
    </dgm:pt>
    <dgm:pt modelId="{AE3E9917-28B3-4E60-95AF-63F4EA7A0237}">
      <dgm:prSet/>
      <dgm:spPr/>
      <dgm:t>
        <a:bodyPr/>
        <a:lstStyle/>
        <a:p>
          <a:r>
            <a:rPr lang="hr-HR"/>
            <a:t>Promoting employment opportunities through upskilling/reskilling for disadvantaged groups in the labour market</a:t>
          </a:r>
          <a:endParaRPr lang="en-US"/>
        </a:p>
      </dgm:t>
    </dgm:pt>
    <dgm:pt modelId="{FF1E822F-1902-479E-92F2-21EF527CF5BD}" type="parTrans" cxnId="{71951DBC-74FA-4792-A643-8D40DAC39655}">
      <dgm:prSet/>
      <dgm:spPr/>
      <dgm:t>
        <a:bodyPr/>
        <a:lstStyle/>
        <a:p>
          <a:endParaRPr lang="en-US"/>
        </a:p>
      </dgm:t>
    </dgm:pt>
    <dgm:pt modelId="{AB0150F6-44A9-4B11-A1B2-CF475B5C64C4}" type="sibTrans" cxnId="{71951DBC-74FA-4792-A643-8D40DAC39655}">
      <dgm:prSet/>
      <dgm:spPr/>
      <dgm:t>
        <a:bodyPr/>
        <a:lstStyle/>
        <a:p>
          <a:endParaRPr lang="en-US"/>
        </a:p>
      </dgm:t>
    </dgm:pt>
    <dgm:pt modelId="{6B552799-C2F0-4CD1-90EF-FB7C05C57F17}" type="pres">
      <dgm:prSet presAssocID="{86393CB2-AEBE-473B-BF73-9580C35250EF}" presName="linear" presStyleCnt="0">
        <dgm:presLayoutVars>
          <dgm:animLvl val="lvl"/>
          <dgm:resizeHandles val="exact"/>
        </dgm:presLayoutVars>
      </dgm:prSet>
      <dgm:spPr/>
    </dgm:pt>
    <dgm:pt modelId="{00FA9D12-EF6F-4D0C-9210-36AF31894C85}" type="pres">
      <dgm:prSet presAssocID="{ABF38DB3-4982-461B-BB69-087A01E58D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232DEC-3783-4F15-AAEF-F3DCD4981F73}" type="pres">
      <dgm:prSet presAssocID="{ABF38DB3-4982-461B-BB69-087A01E58D24}" presName="childText" presStyleLbl="revTx" presStyleIdx="0" presStyleCnt="2">
        <dgm:presLayoutVars>
          <dgm:bulletEnabled val="1"/>
        </dgm:presLayoutVars>
      </dgm:prSet>
      <dgm:spPr/>
    </dgm:pt>
    <dgm:pt modelId="{7F8349DD-9E27-4D9E-942B-B82A7DE17058}" type="pres">
      <dgm:prSet presAssocID="{D9CF4AC1-823D-49ED-B7CE-AF493D50D1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78A7B5-F00B-4DC5-A752-1F798EF16477}" type="pres">
      <dgm:prSet presAssocID="{D9CF4AC1-823D-49ED-B7CE-AF493D50D1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E33C0F-3CC3-49C3-8022-5F3724D68C46}" type="presOf" srcId="{7CE1239B-6BCA-4794-BDB9-700A6ED39C4D}" destId="{30232DEC-3783-4F15-AAEF-F3DCD4981F73}" srcOrd="0" destOrd="0" presId="urn:microsoft.com/office/officeart/2005/8/layout/vList2"/>
    <dgm:cxn modelId="{203C8C18-F543-4438-B8E1-E3C8AB919FE8}" type="presOf" srcId="{86393CB2-AEBE-473B-BF73-9580C35250EF}" destId="{6B552799-C2F0-4CD1-90EF-FB7C05C57F17}" srcOrd="0" destOrd="0" presId="urn:microsoft.com/office/officeart/2005/8/layout/vList2"/>
    <dgm:cxn modelId="{AFC89020-64A6-40D3-8BE5-45ABCF6635E2}" type="presOf" srcId="{ABF38DB3-4982-461B-BB69-087A01E58D24}" destId="{00FA9D12-EF6F-4D0C-9210-36AF31894C85}" srcOrd="0" destOrd="0" presId="urn:microsoft.com/office/officeart/2005/8/layout/vList2"/>
    <dgm:cxn modelId="{E1BAEB35-E45D-4A8E-B5C8-E9350E190984}" type="presOf" srcId="{828587FF-F7BF-4AAB-8EF1-75BB47733DCB}" destId="{E878A7B5-F00B-4DC5-A752-1F798EF16477}" srcOrd="0" destOrd="0" presId="urn:microsoft.com/office/officeart/2005/8/layout/vList2"/>
    <dgm:cxn modelId="{2717BD6D-4546-44AE-BD46-60B6E146578B}" srcId="{86393CB2-AEBE-473B-BF73-9580C35250EF}" destId="{ABF38DB3-4982-461B-BB69-087A01E58D24}" srcOrd="0" destOrd="0" parTransId="{767FCEDE-3D3E-499B-BC5E-D2CFD0051B28}" sibTransId="{D599FF0F-DED2-466E-B20C-7B7361D0ED85}"/>
    <dgm:cxn modelId="{59658F8B-41A9-41BD-9B97-0EA648EE67E4}" srcId="{D9CF4AC1-823D-49ED-B7CE-AF493D50D130}" destId="{828587FF-F7BF-4AAB-8EF1-75BB47733DCB}" srcOrd="0" destOrd="0" parTransId="{3B7BA941-1A4F-4890-AA7F-B585B75E2E54}" sibTransId="{DBE63581-5B11-4C7C-85B0-FAB76E896C3E}"/>
    <dgm:cxn modelId="{0DFA5D8D-81F8-4CBA-8D8C-486341E55A7A}" type="presOf" srcId="{26436944-F70B-48BC-93D4-3F8E7337367B}" destId="{30232DEC-3783-4F15-AAEF-F3DCD4981F73}" srcOrd="0" destOrd="1" presId="urn:microsoft.com/office/officeart/2005/8/layout/vList2"/>
    <dgm:cxn modelId="{1CDC7B95-3E61-48E3-A2FB-5E6F078FA4C7}" srcId="{86393CB2-AEBE-473B-BF73-9580C35250EF}" destId="{D9CF4AC1-823D-49ED-B7CE-AF493D50D130}" srcOrd="1" destOrd="0" parTransId="{1009F3A8-8B60-4837-8111-643D51489156}" sibTransId="{08D5B3C9-B076-401F-806C-429BAA171799}"/>
    <dgm:cxn modelId="{F7BD839A-721C-4282-A5C4-ABDCBDA6CBE9}" srcId="{ABF38DB3-4982-461B-BB69-087A01E58D24}" destId="{7CE1239B-6BCA-4794-BDB9-700A6ED39C4D}" srcOrd="0" destOrd="0" parTransId="{D726B101-E693-4889-9BC4-9788010E8C49}" sibTransId="{FE49EC80-381E-4BD2-87A8-0B88368F2EC1}"/>
    <dgm:cxn modelId="{74E0B3A3-4A13-46F0-9986-F6A5D81F4CA0}" srcId="{ABF38DB3-4982-461B-BB69-087A01E58D24}" destId="{26436944-F70B-48BC-93D4-3F8E7337367B}" srcOrd="1" destOrd="0" parTransId="{9E8FB5B5-64AE-4571-B8F3-DA89AFF43CD7}" sibTransId="{29B2EFF8-CF64-4FAB-A4AB-D16940890C3D}"/>
    <dgm:cxn modelId="{71951DBC-74FA-4792-A643-8D40DAC39655}" srcId="{D9CF4AC1-823D-49ED-B7CE-AF493D50D130}" destId="{AE3E9917-28B3-4E60-95AF-63F4EA7A0237}" srcOrd="1" destOrd="0" parTransId="{FF1E822F-1902-479E-92F2-21EF527CF5BD}" sibTransId="{AB0150F6-44A9-4B11-A1B2-CF475B5C64C4}"/>
    <dgm:cxn modelId="{BD8676C3-D70D-4068-8E3B-1CA93DDAA2F6}" type="presOf" srcId="{AE3E9917-28B3-4E60-95AF-63F4EA7A0237}" destId="{E878A7B5-F00B-4DC5-A752-1F798EF16477}" srcOrd="0" destOrd="1" presId="urn:microsoft.com/office/officeart/2005/8/layout/vList2"/>
    <dgm:cxn modelId="{94F014E2-44FF-4252-A29B-D36F9D10A891}" type="presOf" srcId="{D9CF4AC1-823D-49ED-B7CE-AF493D50D130}" destId="{7F8349DD-9E27-4D9E-942B-B82A7DE17058}" srcOrd="0" destOrd="0" presId="urn:microsoft.com/office/officeart/2005/8/layout/vList2"/>
    <dgm:cxn modelId="{42FFFCCE-E7AD-4FEC-A62F-6D4DE885F4F0}" type="presParOf" srcId="{6B552799-C2F0-4CD1-90EF-FB7C05C57F17}" destId="{00FA9D12-EF6F-4D0C-9210-36AF31894C85}" srcOrd="0" destOrd="0" presId="urn:microsoft.com/office/officeart/2005/8/layout/vList2"/>
    <dgm:cxn modelId="{8DD51F4A-63ED-4140-A096-A9A50782BBF7}" type="presParOf" srcId="{6B552799-C2F0-4CD1-90EF-FB7C05C57F17}" destId="{30232DEC-3783-4F15-AAEF-F3DCD4981F73}" srcOrd="1" destOrd="0" presId="urn:microsoft.com/office/officeart/2005/8/layout/vList2"/>
    <dgm:cxn modelId="{4E36DEBB-AD79-4EBD-835E-2AB76C3754FB}" type="presParOf" srcId="{6B552799-C2F0-4CD1-90EF-FB7C05C57F17}" destId="{7F8349DD-9E27-4D9E-942B-B82A7DE17058}" srcOrd="2" destOrd="0" presId="urn:microsoft.com/office/officeart/2005/8/layout/vList2"/>
    <dgm:cxn modelId="{A620AB2C-7A9B-4006-9271-C134DBBE10FE}" type="presParOf" srcId="{6B552799-C2F0-4CD1-90EF-FB7C05C57F17}" destId="{E878A7B5-F00B-4DC5-A752-1F798EF164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393CB2-AEBE-473B-BF73-9580C35250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F38DB3-4982-461B-BB69-087A01E58D24}">
      <dgm:prSet/>
      <dgm:spPr/>
      <dgm:t>
        <a:bodyPr/>
        <a:lstStyle/>
        <a:p>
          <a:r>
            <a:rPr lang="hr-HR" b="1" dirty="0" err="1"/>
            <a:t>Topic</a:t>
          </a:r>
          <a:r>
            <a:rPr lang="hr-HR" b="1" dirty="0"/>
            <a:t> 5.3 – </a:t>
          </a:r>
          <a:r>
            <a:rPr lang="en-GB" b="1" dirty="0"/>
            <a:t>Equal opportunities in the labour market </a:t>
          </a:r>
          <a:endParaRPr lang="en-US" b="1" dirty="0"/>
        </a:p>
      </dgm:t>
    </dgm:pt>
    <dgm:pt modelId="{767FCEDE-3D3E-499B-BC5E-D2CFD0051B28}" type="parTrans" cxnId="{2717BD6D-4546-44AE-BD46-60B6E146578B}">
      <dgm:prSet/>
      <dgm:spPr/>
      <dgm:t>
        <a:bodyPr/>
        <a:lstStyle/>
        <a:p>
          <a:endParaRPr lang="en-US"/>
        </a:p>
      </dgm:t>
    </dgm:pt>
    <dgm:pt modelId="{D599FF0F-DED2-466E-B20C-7B7361D0ED85}" type="sibTrans" cxnId="{2717BD6D-4546-44AE-BD46-60B6E146578B}">
      <dgm:prSet/>
      <dgm:spPr/>
      <dgm:t>
        <a:bodyPr/>
        <a:lstStyle/>
        <a:p>
          <a:endParaRPr lang="en-US"/>
        </a:p>
      </dgm:t>
    </dgm:pt>
    <dgm:pt modelId="{7CE1239B-6BCA-4794-BDB9-700A6ED39C4D}">
      <dgm:prSet/>
      <dgm:spPr/>
      <dgm:t>
        <a:bodyPr/>
        <a:lstStyle/>
        <a:p>
          <a:r>
            <a:rPr lang="en-GB" dirty="0"/>
            <a:t>Enhance EUSAIR cooperation and exchange of best practices on Gender Equality and Quality of Employment</a:t>
          </a:r>
          <a:endParaRPr lang="en-US" dirty="0"/>
        </a:p>
      </dgm:t>
    </dgm:pt>
    <dgm:pt modelId="{D726B101-E693-4889-9BC4-9788010E8C49}" type="parTrans" cxnId="{F7BD839A-721C-4282-A5C4-ABDCBDA6CBE9}">
      <dgm:prSet/>
      <dgm:spPr/>
      <dgm:t>
        <a:bodyPr/>
        <a:lstStyle/>
        <a:p>
          <a:endParaRPr lang="en-US"/>
        </a:p>
      </dgm:t>
    </dgm:pt>
    <dgm:pt modelId="{FE49EC80-381E-4BD2-87A8-0B88368F2EC1}" type="sibTrans" cxnId="{F7BD839A-721C-4282-A5C4-ABDCBDA6CBE9}">
      <dgm:prSet/>
      <dgm:spPr/>
      <dgm:t>
        <a:bodyPr/>
        <a:lstStyle/>
        <a:p>
          <a:endParaRPr lang="en-US"/>
        </a:p>
      </dgm:t>
    </dgm:pt>
    <dgm:pt modelId="{D9CF4AC1-823D-49ED-B7CE-AF493D50D130}">
      <dgm:prSet/>
      <dgm:spPr/>
      <dgm:t>
        <a:bodyPr/>
        <a:lstStyle/>
        <a:p>
          <a:r>
            <a:rPr lang="hr-HR" b="1" dirty="0" err="1"/>
            <a:t>Topic</a:t>
          </a:r>
          <a:r>
            <a:rPr lang="hr-HR" b="1" dirty="0"/>
            <a:t> 5.4 – </a:t>
          </a:r>
          <a:r>
            <a:rPr lang="hr-HR" b="1" dirty="0" err="1"/>
            <a:t>Social</a:t>
          </a:r>
          <a:r>
            <a:rPr lang="hr-HR" b="1" dirty="0"/>
            <a:t> </a:t>
          </a:r>
          <a:r>
            <a:rPr lang="hr-HR" b="1" dirty="0" err="1"/>
            <a:t>innovations</a:t>
          </a:r>
          <a:endParaRPr lang="en-US" dirty="0"/>
        </a:p>
      </dgm:t>
    </dgm:pt>
    <dgm:pt modelId="{1009F3A8-8B60-4837-8111-643D51489156}" type="parTrans" cxnId="{1CDC7B95-3E61-48E3-A2FB-5E6F078FA4C7}">
      <dgm:prSet/>
      <dgm:spPr/>
      <dgm:t>
        <a:bodyPr/>
        <a:lstStyle/>
        <a:p>
          <a:endParaRPr lang="en-US"/>
        </a:p>
      </dgm:t>
    </dgm:pt>
    <dgm:pt modelId="{08D5B3C9-B076-401F-806C-429BAA171799}" type="sibTrans" cxnId="{1CDC7B95-3E61-48E3-A2FB-5E6F078FA4C7}">
      <dgm:prSet/>
      <dgm:spPr/>
      <dgm:t>
        <a:bodyPr/>
        <a:lstStyle/>
        <a:p>
          <a:endParaRPr lang="en-US"/>
        </a:p>
      </dgm:t>
    </dgm:pt>
    <dgm:pt modelId="{828587FF-F7BF-4AAB-8EF1-75BB47733DCB}">
      <dgm:prSet/>
      <dgm:spPr/>
      <dgm:t>
        <a:bodyPr/>
        <a:lstStyle/>
        <a:p>
          <a:r>
            <a:rPr lang="en-GB" noProof="0" dirty="0"/>
            <a:t>Adriatic-Ionian ecosystem for social innovations</a:t>
          </a:r>
        </a:p>
      </dgm:t>
    </dgm:pt>
    <dgm:pt modelId="{3B7BA941-1A4F-4890-AA7F-B585B75E2E54}" type="parTrans" cxnId="{59658F8B-41A9-41BD-9B97-0EA648EE67E4}">
      <dgm:prSet/>
      <dgm:spPr/>
      <dgm:t>
        <a:bodyPr/>
        <a:lstStyle/>
        <a:p>
          <a:endParaRPr lang="en-US"/>
        </a:p>
      </dgm:t>
    </dgm:pt>
    <dgm:pt modelId="{DBE63581-5B11-4C7C-85B0-FAB76E896C3E}" type="sibTrans" cxnId="{59658F8B-41A9-41BD-9B97-0EA648EE67E4}">
      <dgm:prSet/>
      <dgm:spPr/>
      <dgm:t>
        <a:bodyPr/>
        <a:lstStyle/>
        <a:p>
          <a:endParaRPr lang="en-US"/>
        </a:p>
      </dgm:t>
    </dgm:pt>
    <dgm:pt modelId="{6B552799-C2F0-4CD1-90EF-FB7C05C57F17}" type="pres">
      <dgm:prSet presAssocID="{86393CB2-AEBE-473B-BF73-9580C35250EF}" presName="linear" presStyleCnt="0">
        <dgm:presLayoutVars>
          <dgm:animLvl val="lvl"/>
          <dgm:resizeHandles val="exact"/>
        </dgm:presLayoutVars>
      </dgm:prSet>
      <dgm:spPr/>
    </dgm:pt>
    <dgm:pt modelId="{00FA9D12-EF6F-4D0C-9210-36AF31894C85}" type="pres">
      <dgm:prSet presAssocID="{ABF38DB3-4982-461B-BB69-087A01E58D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232DEC-3783-4F15-AAEF-F3DCD4981F73}" type="pres">
      <dgm:prSet presAssocID="{ABF38DB3-4982-461B-BB69-087A01E58D24}" presName="childText" presStyleLbl="revTx" presStyleIdx="0" presStyleCnt="2">
        <dgm:presLayoutVars>
          <dgm:bulletEnabled val="1"/>
        </dgm:presLayoutVars>
      </dgm:prSet>
      <dgm:spPr/>
    </dgm:pt>
    <dgm:pt modelId="{7F8349DD-9E27-4D9E-942B-B82A7DE17058}" type="pres">
      <dgm:prSet presAssocID="{D9CF4AC1-823D-49ED-B7CE-AF493D50D1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78A7B5-F00B-4DC5-A752-1F798EF16477}" type="pres">
      <dgm:prSet presAssocID="{D9CF4AC1-823D-49ED-B7CE-AF493D50D1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E33C0F-3CC3-49C3-8022-5F3724D68C46}" type="presOf" srcId="{7CE1239B-6BCA-4794-BDB9-700A6ED39C4D}" destId="{30232DEC-3783-4F15-AAEF-F3DCD4981F73}" srcOrd="0" destOrd="0" presId="urn:microsoft.com/office/officeart/2005/8/layout/vList2"/>
    <dgm:cxn modelId="{203C8C18-F543-4438-B8E1-E3C8AB919FE8}" type="presOf" srcId="{86393CB2-AEBE-473B-BF73-9580C35250EF}" destId="{6B552799-C2F0-4CD1-90EF-FB7C05C57F17}" srcOrd="0" destOrd="0" presId="urn:microsoft.com/office/officeart/2005/8/layout/vList2"/>
    <dgm:cxn modelId="{AFC89020-64A6-40D3-8BE5-45ABCF6635E2}" type="presOf" srcId="{ABF38DB3-4982-461B-BB69-087A01E58D24}" destId="{00FA9D12-EF6F-4D0C-9210-36AF31894C85}" srcOrd="0" destOrd="0" presId="urn:microsoft.com/office/officeart/2005/8/layout/vList2"/>
    <dgm:cxn modelId="{E1BAEB35-E45D-4A8E-B5C8-E9350E190984}" type="presOf" srcId="{828587FF-F7BF-4AAB-8EF1-75BB47733DCB}" destId="{E878A7B5-F00B-4DC5-A752-1F798EF16477}" srcOrd="0" destOrd="0" presId="urn:microsoft.com/office/officeart/2005/8/layout/vList2"/>
    <dgm:cxn modelId="{2717BD6D-4546-44AE-BD46-60B6E146578B}" srcId="{86393CB2-AEBE-473B-BF73-9580C35250EF}" destId="{ABF38DB3-4982-461B-BB69-087A01E58D24}" srcOrd="0" destOrd="0" parTransId="{767FCEDE-3D3E-499B-BC5E-D2CFD0051B28}" sibTransId="{D599FF0F-DED2-466E-B20C-7B7361D0ED85}"/>
    <dgm:cxn modelId="{59658F8B-41A9-41BD-9B97-0EA648EE67E4}" srcId="{D9CF4AC1-823D-49ED-B7CE-AF493D50D130}" destId="{828587FF-F7BF-4AAB-8EF1-75BB47733DCB}" srcOrd="0" destOrd="0" parTransId="{3B7BA941-1A4F-4890-AA7F-B585B75E2E54}" sibTransId="{DBE63581-5B11-4C7C-85B0-FAB76E896C3E}"/>
    <dgm:cxn modelId="{1CDC7B95-3E61-48E3-A2FB-5E6F078FA4C7}" srcId="{86393CB2-AEBE-473B-BF73-9580C35250EF}" destId="{D9CF4AC1-823D-49ED-B7CE-AF493D50D130}" srcOrd="1" destOrd="0" parTransId="{1009F3A8-8B60-4837-8111-643D51489156}" sibTransId="{08D5B3C9-B076-401F-806C-429BAA171799}"/>
    <dgm:cxn modelId="{F7BD839A-721C-4282-A5C4-ABDCBDA6CBE9}" srcId="{ABF38DB3-4982-461B-BB69-087A01E58D24}" destId="{7CE1239B-6BCA-4794-BDB9-700A6ED39C4D}" srcOrd="0" destOrd="0" parTransId="{D726B101-E693-4889-9BC4-9788010E8C49}" sibTransId="{FE49EC80-381E-4BD2-87A8-0B88368F2EC1}"/>
    <dgm:cxn modelId="{94F014E2-44FF-4252-A29B-D36F9D10A891}" type="presOf" srcId="{D9CF4AC1-823D-49ED-B7CE-AF493D50D130}" destId="{7F8349DD-9E27-4D9E-942B-B82A7DE17058}" srcOrd="0" destOrd="0" presId="urn:microsoft.com/office/officeart/2005/8/layout/vList2"/>
    <dgm:cxn modelId="{42FFFCCE-E7AD-4FEC-A62F-6D4DE885F4F0}" type="presParOf" srcId="{6B552799-C2F0-4CD1-90EF-FB7C05C57F17}" destId="{00FA9D12-EF6F-4D0C-9210-36AF31894C85}" srcOrd="0" destOrd="0" presId="urn:microsoft.com/office/officeart/2005/8/layout/vList2"/>
    <dgm:cxn modelId="{8DD51F4A-63ED-4140-A096-A9A50782BBF7}" type="presParOf" srcId="{6B552799-C2F0-4CD1-90EF-FB7C05C57F17}" destId="{30232DEC-3783-4F15-AAEF-F3DCD4981F73}" srcOrd="1" destOrd="0" presId="urn:microsoft.com/office/officeart/2005/8/layout/vList2"/>
    <dgm:cxn modelId="{4E36DEBB-AD79-4EBD-835E-2AB76C3754FB}" type="presParOf" srcId="{6B552799-C2F0-4CD1-90EF-FB7C05C57F17}" destId="{7F8349DD-9E27-4D9E-942B-B82A7DE17058}" srcOrd="2" destOrd="0" presId="urn:microsoft.com/office/officeart/2005/8/layout/vList2"/>
    <dgm:cxn modelId="{A620AB2C-7A9B-4006-9271-C134DBBE10FE}" type="presParOf" srcId="{6B552799-C2F0-4CD1-90EF-FB7C05C57F17}" destId="{E878A7B5-F00B-4DC5-A752-1F798EF164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C1EEED-9D5D-4F2F-9C7E-09FC1188F21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5BA92D-E276-45BD-9164-756FF68CA54A}">
      <dgm:prSet/>
      <dgm:spPr/>
      <dgm:t>
        <a:bodyPr/>
        <a:lstStyle/>
        <a:p>
          <a:r>
            <a:rPr lang="hr-HR"/>
            <a:t>Policy and projects</a:t>
          </a:r>
          <a:endParaRPr lang="en-US"/>
        </a:p>
      </dgm:t>
    </dgm:pt>
    <dgm:pt modelId="{7960E58B-9EA2-4342-8210-AF030C03EE13}" type="parTrans" cxnId="{F12E63DE-E788-4833-AB6F-9053F3269D43}">
      <dgm:prSet/>
      <dgm:spPr/>
      <dgm:t>
        <a:bodyPr/>
        <a:lstStyle/>
        <a:p>
          <a:endParaRPr lang="en-US"/>
        </a:p>
      </dgm:t>
    </dgm:pt>
    <dgm:pt modelId="{17F919F9-740B-4BF3-9A0D-C0AB03E4375A}" type="sibTrans" cxnId="{F12E63DE-E788-4833-AB6F-9053F3269D43}">
      <dgm:prSet/>
      <dgm:spPr/>
      <dgm:t>
        <a:bodyPr/>
        <a:lstStyle/>
        <a:p>
          <a:endParaRPr lang="en-US"/>
        </a:p>
      </dgm:t>
    </dgm:pt>
    <dgm:pt modelId="{D76D83C8-1925-4B2B-BA78-BC8EDD0C1EC6}">
      <dgm:prSet/>
      <dgm:spPr/>
      <dgm:t>
        <a:bodyPr/>
        <a:lstStyle/>
        <a:p>
          <a:r>
            <a:rPr lang="hr-HR"/>
            <a:t>Balancing ambitious/relevance and realistic/current lack of cooperation</a:t>
          </a:r>
          <a:endParaRPr lang="en-US"/>
        </a:p>
      </dgm:t>
    </dgm:pt>
    <dgm:pt modelId="{6DE5B75D-55FB-419F-814B-685276573C25}" type="parTrans" cxnId="{ADBBC465-9AE6-4C17-BCDC-7A0CA67EA239}">
      <dgm:prSet/>
      <dgm:spPr/>
      <dgm:t>
        <a:bodyPr/>
        <a:lstStyle/>
        <a:p>
          <a:endParaRPr lang="en-US"/>
        </a:p>
      </dgm:t>
    </dgm:pt>
    <dgm:pt modelId="{F16A29E1-FBBA-4CA7-90EC-0F6F20AD51E3}" type="sibTrans" cxnId="{ADBBC465-9AE6-4C17-BCDC-7A0CA67EA239}">
      <dgm:prSet/>
      <dgm:spPr/>
      <dgm:t>
        <a:bodyPr/>
        <a:lstStyle/>
        <a:p>
          <a:endParaRPr lang="en-US"/>
        </a:p>
      </dgm:t>
    </dgm:pt>
    <dgm:pt modelId="{7D38E2DB-638D-47F9-8691-326385F34165}">
      <dgm:prSet/>
      <dgm:spPr/>
      <dgm:t>
        <a:bodyPr/>
        <a:lstStyle/>
        <a:p>
          <a:r>
            <a:rPr lang="hr-HR" dirty="0" err="1"/>
            <a:t>Cooperation</a:t>
          </a:r>
          <a:r>
            <a:rPr lang="hr-HR" dirty="0"/>
            <a:t> </a:t>
          </a:r>
          <a:r>
            <a:rPr lang="hr-HR" dirty="0" err="1"/>
            <a:t>with</a:t>
          </a:r>
          <a:r>
            <a:rPr lang="hr-HR" dirty="0"/>
            <a:t> Youth Council </a:t>
          </a:r>
          <a:r>
            <a:rPr lang="hr-HR" dirty="0" err="1"/>
            <a:t>and</a:t>
          </a:r>
          <a:r>
            <a:rPr lang="hr-HR" dirty="0"/>
            <a:t> MA </a:t>
          </a:r>
          <a:r>
            <a:rPr lang="hr-HR" dirty="0" err="1"/>
            <a:t>networks</a:t>
          </a:r>
          <a:endParaRPr lang="en-US" dirty="0"/>
        </a:p>
      </dgm:t>
    </dgm:pt>
    <dgm:pt modelId="{C04A585C-3576-4491-8737-EB9EC8950A80}" type="parTrans" cxnId="{DA53ED11-5A50-44FC-84D5-1EEEC0BE0833}">
      <dgm:prSet/>
      <dgm:spPr/>
      <dgm:t>
        <a:bodyPr/>
        <a:lstStyle/>
        <a:p>
          <a:endParaRPr lang="en-US"/>
        </a:p>
      </dgm:t>
    </dgm:pt>
    <dgm:pt modelId="{7EE17C1F-AD21-4999-8C9B-731E61473764}" type="sibTrans" cxnId="{DA53ED11-5A50-44FC-84D5-1EEEC0BE0833}">
      <dgm:prSet/>
      <dgm:spPr/>
      <dgm:t>
        <a:bodyPr/>
        <a:lstStyle/>
        <a:p>
          <a:endParaRPr lang="en-US"/>
        </a:p>
      </dgm:t>
    </dgm:pt>
    <dgm:pt modelId="{A15E652D-6087-41BE-9F18-6632A69D5B2F}" type="pres">
      <dgm:prSet presAssocID="{B5C1EEED-9D5D-4F2F-9C7E-09FC1188F211}" presName="linear" presStyleCnt="0">
        <dgm:presLayoutVars>
          <dgm:animLvl val="lvl"/>
          <dgm:resizeHandles val="exact"/>
        </dgm:presLayoutVars>
      </dgm:prSet>
      <dgm:spPr/>
    </dgm:pt>
    <dgm:pt modelId="{67DBC668-D3B6-477F-B87B-75E48A4FBD19}" type="pres">
      <dgm:prSet presAssocID="{7F5BA92D-E276-45BD-9164-756FF68CA5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976125-37F6-45C8-B798-DF0C920B2859}" type="pres">
      <dgm:prSet presAssocID="{17F919F9-740B-4BF3-9A0D-C0AB03E4375A}" presName="spacer" presStyleCnt="0"/>
      <dgm:spPr/>
    </dgm:pt>
    <dgm:pt modelId="{B9912EE1-CDEC-46B9-8135-9CA750288849}" type="pres">
      <dgm:prSet presAssocID="{D76D83C8-1925-4B2B-BA78-BC8EDD0C1E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C8FEB5-9A9F-4AAD-B1A7-D4A2EB50A1CD}" type="pres">
      <dgm:prSet presAssocID="{F16A29E1-FBBA-4CA7-90EC-0F6F20AD51E3}" presName="spacer" presStyleCnt="0"/>
      <dgm:spPr/>
    </dgm:pt>
    <dgm:pt modelId="{A647CAF7-C77A-4073-82E1-7FF4B4E0B5A2}" type="pres">
      <dgm:prSet presAssocID="{7D38E2DB-638D-47F9-8691-326385F341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5EC70A-F546-4C9C-A2FE-21E1F970786A}" type="presOf" srcId="{D76D83C8-1925-4B2B-BA78-BC8EDD0C1EC6}" destId="{B9912EE1-CDEC-46B9-8135-9CA750288849}" srcOrd="0" destOrd="0" presId="urn:microsoft.com/office/officeart/2005/8/layout/vList2"/>
    <dgm:cxn modelId="{DA53ED11-5A50-44FC-84D5-1EEEC0BE0833}" srcId="{B5C1EEED-9D5D-4F2F-9C7E-09FC1188F211}" destId="{7D38E2DB-638D-47F9-8691-326385F34165}" srcOrd="2" destOrd="0" parTransId="{C04A585C-3576-4491-8737-EB9EC8950A80}" sibTransId="{7EE17C1F-AD21-4999-8C9B-731E61473764}"/>
    <dgm:cxn modelId="{ADBBC465-9AE6-4C17-BCDC-7A0CA67EA239}" srcId="{B5C1EEED-9D5D-4F2F-9C7E-09FC1188F211}" destId="{D76D83C8-1925-4B2B-BA78-BC8EDD0C1EC6}" srcOrd="1" destOrd="0" parTransId="{6DE5B75D-55FB-419F-814B-685276573C25}" sibTransId="{F16A29E1-FBBA-4CA7-90EC-0F6F20AD51E3}"/>
    <dgm:cxn modelId="{75D30F75-F732-41D3-BF79-D8641209CC7A}" type="presOf" srcId="{7F5BA92D-E276-45BD-9164-756FF68CA54A}" destId="{67DBC668-D3B6-477F-B87B-75E48A4FBD19}" srcOrd="0" destOrd="0" presId="urn:microsoft.com/office/officeart/2005/8/layout/vList2"/>
    <dgm:cxn modelId="{825B4B8D-A726-47B5-8CF1-ED4F07710106}" type="presOf" srcId="{B5C1EEED-9D5D-4F2F-9C7E-09FC1188F211}" destId="{A15E652D-6087-41BE-9F18-6632A69D5B2F}" srcOrd="0" destOrd="0" presId="urn:microsoft.com/office/officeart/2005/8/layout/vList2"/>
    <dgm:cxn modelId="{F19ED7C1-2992-4BDC-AF77-EB9FB5F99C8A}" type="presOf" srcId="{7D38E2DB-638D-47F9-8691-326385F34165}" destId="{A647CAF7-C77A-4073-82E1-7FF4B4E0B5A2}" srcOrd="0" destOrd="0" presId="urn:microsoft.com/office/officeart/2005/8/layout/vList2"/>
    <dgm:cxn modelId="{F12E63DE-E788-4833-AB6F-9053F3269D43}" srcId="{B5C1EEED-9D5D-4F2F-9C7E-09FC1188F211}" destId="{7F5BA92D-E276-45BD-9164-756FF68CA54A}" srcOrd="0" destOrd="0" parTransId="{7960E58B-9EA2-4342-8210-AF030C03EE13}" sibTransId="{17F919F9-740B-4BF3-9A0D-C0AB03E4375A}"/>
    <dgm:cxn modelId="{93E61901-7737-49A3-97BA-E4A16A470132}" type="presParOf" srcId="{A15E652D-6087-41BE-9F18-6632A69D5B2F}" destId="{67DBC668-D3B6-477F-B87B-75E48A4FBD19}" srcOrd="0" destOrd="0" presId="urn:microsoft.com/office/officeart/2005/8/layout/vList2"/>
    <dgm:cxn modelId="{EC99B5AB-0BDD-4FD6-9F23-ECF1E95BFAC8}" type="presParOf" srcId="{A15E652D-6087-41BE-9F18-6632A69D5B2F}" destId="{0B976125-37F6-45C8-B798-DF0C920B2859}" srcOrd="1" destOrd="0" presId="urn:microsoft.com/office/officeart/2005/8/layout/vList2"/>
    <dgm:cxn modelId="{011C25C7-3979-444A-9A5D-7717B64DAADC}" type="presParOf" srcId="{A15E652D-6087-41BE-9F18-6632A69D5B2F}" destId="{B9912EE1-CDEC-46B9-8135-9CA750288849}" srcOrd="2" destOrd="0" presId="urn:microsoft.com/office/officeart/2005/8/layout/vList2"/>
    <dgm:cxn modelId="{8B6103E8-844C-4D32-946B-87DC43AEDC66}" type="presParOf" srcId="{A15E652D-6087-41BE-9F18-6632A69D5B2F}" destId="{12C8FEB5-9A9F-4AAD-B1A7-D4A2EB50A1CD}" srcOrd="3" destOrd="0" presId="urn:microsoft.com/office/officeart/2005/8/layout/vList2"/>
    <dgm:cxn modelId="{C7FDEC12-DEE6-44FF-A47C-493D05C63042}" type="presParOf" srcId="{A15E652D-6087-41BE-9F18-6632A69D5B2F}" destId="{A647CAF7-C77A-4073-82E1-7FF4B4E0B5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F9A154-F1D9-41C1-BD36-B9D77D0B12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71C2DF-D2B2-40AD-A71D-19B287E25AB5}">
      <dgm:prSet/>
      <dgm:spPr/>
      <dgm:t>
        <a:bodyPr/>
        <a:lstStyle/>
        <a:p>
          <a:r>
            <a:rPr lang="hr-HR" dirty="0" err="1"/>
            <a:t>Cooperation</a:t>
          </a:r>
          <a:r>
            <a:rPr lang="hr-HR" dirty="0"/>
            <a:t> </a:t>
          </a:r>
          <a:r>
            <a:rPr lang="hr-HR" dirty="0" err="1"/>
            <a:t>with</a:t>
          </a:r>
          <a:r>
            <a:rPr lang="hr-HR" dirty="0"/>
            <a:t> </a:t>
          </a:r>
          <a:r>
            <a:rPr lang="hr-HR" dirty="0" err="1"/>
            <a:t>strategic</a:t>
          </a:r>
          <a:r>
            <a:rPr lang="hr-HR" dirty="0"/>
            <a:t> </a:t>
          </a:r>
          <a:r>
            <a:rPr lang="hr-HR" dirty="0" err="1"/>
            <a:t>projects</a:t>
          </a:r>
          <a:endParaRPr lang="en-US" dirty="0"/>
        </a:p>
      </dgm:t>
    </dgm:pt>
    <dgm:pt modelId="{BEDB3C9D-D42E-467E-A537-1963303016DD}" type="parTrans" cxnId="{E98755DA-7E77-4E35-9E5E-D0AB86DC66ED}">
      <dgm:prSet/>
      <dgm:spPr/>
      <dgm:t>
        <a:bodyPr/>
        <a:lstStyle/>
        <a:p>
          <a:endParaRPr lang="en-US"/>
        </a:p>
      </dgm:t>
    </dgm:pt>
    <dgm:pt modelId="{20F4385C-C37A-496D-A605-C74C439888EF}" type="sibTrans" cxnId="{E98755DA-7E77-4E35-9E5E-D0AB86DC66ED}">
      <dgm:prSet/>
      <dgm:spPr/>
      <dgm:t>
        <a:bodyPr/>
        <a:lstStyle/>
        <a:p>
          <a:endParaRPr lang="en-US"/>
        </a:p>
      </dgm:t>
    </dgm:pt>
    <dgm:pt modelId="{1C03C81C-36E4-4F9A-AB5E-529A13B80C4B}">
      <dgm:prSet/>
      <dgm:spPr/>
      <dgm:t>
        <a:bodyPr/>
        <a:lstStyle/>
        <a:p>
          <a:r>
            <a:rPr lang="hr-HR" dirty="0" err="1"/>
            <a:t>Flagship</a:t>
          </a:r>
          <a:r>
            <a:rPr lang="hr-HR" dirty="0"/>
            <a:t> </a:t>
          </a:r>
          <a:r>
            <a:rPr lang="hr-HR" dirty="0" err="1"/>
            <a:t>projects</a:t>
          </a:r>
          <a:r>
            <a:rPr lang="hr-HR" dirty="0"/>
            <a:t>/</a:t>
          </a:r>
          <a:r>
            <a:rPr lang="hr-HR" dirty="0" err="1"/>
            <a:t>initiatives</a:t>
          </a:r>
          <a:endParaRPr lang="en-US" dirty="0"/>
        </a:p>
      </dgm:t>
    </dgm:pt>
    <dgm:pt modelId="{B68E5038-FEC3-4A10-A880-4C1F130394B1}" type="parTrans" cxnId="{DF2B125A-2D57-4EB7-8337-714281244957}">
      <dgm:prSet/>
      <dgm:spPr/>
      <dgm:t>
        <a:bodyPr/>
        <a:lstStyle/>
        <a:p>
          <a:endParaRPr lang="en-US"/>
        </a:p>
      </dgm:t>
    </dgm:pt>
    <dgm:pt modelId="{647CB861-F032-4517-A4AD-E349DA7B4905}" type="sibTrans" cxnId="{DF2B125A-2D57-4EB7-8337-714281244957}">
      <dgm:prSet/>
      <dgm:spPr/>
      <dgm:t>
        <a:bodyPr/>
        <a:lstStyle/>
        <a:p>
          <a:endParaRPr lang="en-US"/>
        </a:p>
      </dgm:t>
    </dgm:pt>
    <dgm:pt modelId="{50F3396C-946A-41DC-A8FE-AF9B55CC75EF}">
      <dgm:prSet/>
      <dgm:spPr/>
      <dgm:t>
        <a:bodyPr/>
        <a:lstStyle/>
        <a:p>
          <a:r>
            <a:rPr lang="hr-HR" dirty="0" err="1"/>
            <a:t>External</a:t>
          </a:r>
          <a:r>
            <a:rPr lang="hr-HR" dirty="0"/>
            <a:t> </a:t>
          </a:r>
          <a:r>
            <a:rPr lang="hr-HR" dirty="0" err="1"/>
            <a:t>expert</a:t>
          </a:r>
          <a:r>
            <a:rPr lang="hr-HR" dirty="0"/>
            <a:t> (</a:t>
          </a:r>
          <a:r>
            <a:rPr lang="hr-HR" dirty="0" err="1"/>
            <a:t>procurement</a:t>
          </a:r>
          <a:r>
            <a:rPr lang="hr-HR" dirty="0"/>
            <a:t> </a:t>
          </a:r>
          <a:r>
            <a:rPr lang="hr-HR" dirty="0" err="1"/>
            <a:t>process</a:t>
          </a:r>
          <a:r>
            <a:rPr lang="hr-HR" dirty="0"/>
            <a:t>)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unit</a:t>
          </a:r>
          <a:r>
            <a:rPr lang="hr-HR" dirty="0"/>
            <a:t> </a:t>
          </a:r>
          <a:r>
            <a:rPr lang="hr-HR" dirty="0" err="1"/>
            <a:t>formation</a:t>
          </a:r>
          <a:r>
            <a:rPr lang="hr-HR" dirty="0"/>
            <a:t> </a:t>
          </a:r>
          <a:r>
            <a:rPr lang="hr-HR" dirty="0" err="1"/>
            <a:t>within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Ministry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</a:t>
          </a:r>
          <a:r>
            <a:rPr lang="hr-HR" dirty="0" err="1"/>
            <a:t>Labour</a:t>
          </a:r>
          <a:r>
            <a:rPr lang="hr-HR" dirty="0"/>
            <a:t> (Croatia)</a:t>
          </a:r>
          <a:endParaRPr lang="en-US" dirty="0"/>
        </a:p>
      </dgm:t>
    </dgm:pt>
    <dgm:pt modelId="{717162A7-71EA-450C-B31A-3C5F5A9BC218}" type="parTrans" cxnId="{E3371F24-B9F9-44A0-B90F-9B13988F5AE1}">
      <dgm:prSet/>
      <dgm:spPr/>
      <dgm:t>
        <a:bodyPr/>
        <a:lstStyle/>
        <a:p>
          <a:endParaRPr lang="en-US"/>
        </a:p>
      </dgm:t>
    </dgm:pt>
    <dgm:pt modelId="{A9F289E4-C97C-4CF4-B615-599CB5E0FB83}" type="sibTrans" cxnId="{E3371F24-B9F9-44A0-B90F-9B13988F5AE1}">
      <dgm:prSet/>
      <dgm:spPr/>
      <dgm:t>
        <a:bodyPr/>
        <a:lstStyle/>
        <a:p>
          <a:endParaRPr lang="en-US"/>
        </a:p>
      </dgm:t>
    </dgm:pt>
    <dgm:pt modelId="{D3B4A94B-FE30-4B4A-818F-ECEF07AD322D}">
      <dgm:prSet/>
      <dgm:spPr/>
      <dgm:t>
        <a:bodyPr/>
        <a:lstStyle/>
        <a:p>
          <a:r>
            <a:rPr lang="hr-HR" dirty="0"/>
            <a:t>MFF post 2027 (</a:t>
          </a:r>
          <a:r>
            <a:rPr lang="hr-HR" dirty="0" err="1"/>
            <a:t>new</a:t>
          </a:r>
          <a:r>
            <a:rPr lang="hr-HR" dirty="0"/>
            <a:t> </a:t>
          </a:r>
          <a:r>
            <a:rPr lang="hr-HR" dirty="0" err="1"/>
            <a:t>regulation</a:t>
          </a:r>
          <a:r>
            <a:rPr lang="hr-HR" dirty="0"/>
            <a:t>)</a:t>
          </a:r>
          <a:endParaRPr lang="en-US" dirty="0"/>
        </a:p>
      </dgm:t>
    </dgm:pt>
    <dgm:pt modelId="{D2535C7F-0E6F-4DDC-8D85-6F9B20EE8A62}" type="parTrans" cxnId="{11D340F8-5254-4103-9F81-92E55CAFBBC4}">
      <dgm:prSet/>
      <dgm:spPr/>
      <dgm:t>
        <a:bodyPr/>
        <a:lstStyle/>
        <a:p>
          <a:endParaRPr lang="en-US"/>
        </a:p>
      </dgm:t>
    </dgm:pt>
    <dgm:pt modelId="{DB81780D-63C7-4CCF-A06B-D97FB8AF1877}" type="sibTrans" cxnId="{11D340F8-5254-4103-9F81-92E55CAFBBC4}">
      <dgm:prSet/>
      <dgm:spPr/>
      <dgm:t>
        <a:bodyPr/>
        <a:lstStyle/>
        <a:p>
          <a:endParaRPr lang="en-US"/>
        </a:p>
      </dgm:t>
    </dgm:pt>
    <dgm:pt modelId="{71AA017A-CD1A-4294-8464-62E88F63F8A0}" type="pres">
      <dgm:prSet presAssocID="{E8F9A154-F1D9-41C1-BD36-B9D77D0B120A}" presName="linear" presStyleCnt="0">
        <dgm:presLayoutVars>
          <dgm:animLvl val="lvl"/>
          <dgm:resizeHandles val="exact"/>
        </dgm:presLayoutVars>
      </dgm:prSet>
      <dgm:spPr/>
    </dgm:pt>
    <dgm:pt modelId="{C018592E-1A86-4F73-BCF0-1A6CC1531859}" type="pres">
      <dgm:prSet presAssocID="{0671C2DF-D2B2-40AD-A71D-19B287E25A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453E84-DBD3-47A7-8285-B6EF5FE0A193}" type="pres">
      <dgm:prSet presAssocID="{20F4385C-C37A-496D-A605-C74C439888EF}" presName="spacer" presStyleCnt="0"/>
      <dgm:spPr/>
    </dgm:pt>
    <dgm:pt modelId="{EE191B6E-E12F-4E55-B7F4-2665140BAABB}" type="pres">
      <dgm:prSet presAssocID="{1C03C81C-36E4-4F9A-AB5E-529A13B80C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C1CFBC-1457-40A2-8151-8E8463F3865A}" type="pres">
      <dgm:prSet presAssocID="{647CB861-F032-4517-A4AD-E349DA7B4905}" presName="spacer" presStyleCnt="0"/>
      <dgm:spPr/>
    </dgm:pt>
    <dgm:pt modelId="{9BB52286-5914-4A44-9F1F-1AF04D23660F}" type="pres">
      <dgm:prSet presAssocID="{50F3396C-946A-41DC-A8FE-AF9B55CC75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5960D2-C84A-44BF-814C-24839CE1BCA8}" type="pres">
      <dgm:prSet presAssocID="{A9F289E4-C97C-4CF4-B615-599CB5E0FB83}" presName="spacer" presStyleCnt="0"/>
      <dgm:spPr/>
    </dgm:pt>
    <dgm:pt modelId="{988A374A-6B6A-4EFB-9224-DD9542C1C2F2}" type="pres">
      <dgm:prSet presAssocID="{D3B4A94B-FE30-4B4A-818F-ECEF07AD32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62D81B-E8AD-4235-A4BF-6ECCC69208F4}" type="presOf" srcId="{1C03C81C-36E4-4F9A-AB5E-529A13B80C4B}" destId="{EE191B6E-E12F-4E55-B7F4-2665140BAABB}" srcOrd="0" destOrd="0" presId="urn:microsoft.com/office/officeart/2005/8/layout/vList2"/>
    <dgm:cxn modelId="{E3371F24-B9F9-44A0-B90F-9B13988F5AE1}" srcId="{E8F9A154-F1D9-41C1-BD36-B9D77D0B120A}" destId="{50F3396C-946A-41DC-A8FE-AF9B55CC75EF}" srcOrd="2" destOrd="0" parTransId="{717162A7-71EA-450C-B31A-3C5F5A9BC218}" sibTransId="{A9F289E4-C97C-4CF4-B615-599CB5E0FB83}"/>
    <dgm:cxn modelId="{BF0D053B-52BA-4611-ABD1-C32C8483F9B7}" type="presOf" srcId="{E8F9A154-F1D9-41C1-BD36-B9D77D0B120A}" destId="{71AA017A-CD1A-4294-8464-62E88F63F8A0}" srcOrd="0" destOrd="0" presId="urn:microsoft.com/office/officeart/2005/8/layout/vList2"/>
    <dgm:cxn modelId="{6C04014F-A20D-499E-BEC2-5B0B063472E7}" type="presOf" srcId="{50F3396C-946A-41DC-A8FE-AF9B55CC75EF}" destId="{9BB52286-5914-4A44-9F1F-1AF04D23660F}" srcOrd="0" destOrd="0" presId="urn:microsoft.com/office/officeart/2005/8/layout/vList2"/>
    <dgm:cxn modelId="{17EC1952-C4DF-468B-B76E-81D016F8B290}" type="presOf" srcId="{D3B4A94B-FE30-4B4A-818F-ECEF07AD322D}" destId="{988A374A-6B6A-4EFB-9224-DD9542C1C2F2}" srcOrd="0" destOrd="0" presId="urn:microsoft.com/office/officeart/2005/8/layout/vList2"/>
    <dgm:cxn modelId="{43AFB259-7115-4FE7-9A5C-7C4887F1EAC7}" type="presOf" srcId="{0671C2DF-D2B2-40AD-A71D-19B287E25AB5}" destId="{C018592E-1A86-4F73-BCF0-1A6CC1531859}" srcOrd="0" destOrd="0" presId="urn:microsoft.com/office/officeart/2005/8/layout/vList2"/>
    <dgm:cxn modelId="{DF2B125A-2D57-4EB7-8337-714281244957}" srcId="{E8F9A154-F1D9-41C1-BD36-B9D77D0B120A}" destId="{1C03C81C-36E4-4F9A-AB5E-529A13B80C4B}" srcOrd="1" destOrd="0" parTransId="{B68E5038-FEC3-4A10-A880-4C1F130394B1}" sibTransId="{647CB861-F032-4517-A4AD-E349DA7B4905}"/>
    <dgm:cxn modelId="{E98755DA-7E77-4E35-9E5E-D0AB86DC66ED}" srcId="{E8F9A154-F1D9-41C1-BD36-B9D77D0B120A}" destId="{0671C2DF-D2B2-40AD-A71D-19B287E25AB5}" srcOrd="0" destOrd="0" parTransId="{BEDB3C9D-D42E-467E-A537-1963303016DD}" sibTransId="{20F4385C-C37A-496D-A605-C74C439888EF}"/>
    <dgm:cxn modelId="{11D340F8-5254-4103-9F81-92E55CAFBBC4}" srcId="{E8F9A154-F1D9-41C1-BD36-B9D77D0B120A}" destId="{D3B4A94B-FE30-4B4A-818F-ECEF07AD322D}" srcOrd="3" destOrd="0" parTransId="{D2535C7F-0E6F-4DDC-8D85-6F9B20EE8A62}" sibTransId="{DB81780D-63C7-4CCF-A06B-D97FB8AF1877}"/>
    <dgm:cxn modelId="{2DBD4526-3366-45A0-A156-58ED6FBE570B}" type="presParOf" srcId="{71AA017A-CD1A-4294-8464-62E88F63F8A0}" destId="{C018592E-1A86-4F73-BCF0-1A6CC1531859}" srcOrd="0" destOrd="0" presId="urn:microsoft.com/office/officeart/2005/8/layout/vList2"/>
    <dgm:cxn modelId="{787FDA94-638A-4360-80BC-21605C6680BF}" type="presParOf" srcId="{71AA017A-CD1A-4294-8464-62E88F63F8A0}" destId="{A7453E84-DBD3-47A7-8285-B6EF5FE0A193}" srcOrd="1" destOrd="0" presId="urn:microsoft.com/office/officeart/2005/8/layout/vList2"/>
    <dgm:cxn modelId="{81F91191-67C1-475F-BBC6-E27ACF448E1B}" type="presParOf" srcId="{71AA017A-CD1A-4294-8464-62E88F63F8A0}" destId="{EE191B6E-E12F-4E55-B7F4-2665140BAABB}" srcOrd="2" destOrd="0" presId="urn:microsoft.com/office/officeart/2005/8/layout/vList2"/>
    <dgm:cxn modelId="{76F15AF8-7BF6-42A6-8459-96BEF92D223C}" type="presParOf" srcId="{71AA017A-CD1A-4294-8464-62E88F63F8A0}" destId="{0BC1CFBC-1457-40A2-8151-8E8463F3865A}" srcOrd="3" destOrd="0" presId="urn:microsoft.com/office/officeart/2005/8/layout/vList2"/>
    <dgm:cxn modelId="{A91E8BEB-9F1F-4EAB-865F-DFFCFDE2FF1C}" type="presParOf" srcId="{71AA017A-CD1A-4294-8464-62E88F63F8A0}" destId="{9BB52286-5914-4A44-9F1F-1AF04D23660F}" srcOrd="4" destOrd="0" presId="urn:microsoft.com/office/officeart/2005/8/layout/vList2"/>
    <dgm:cxn modelId="{A9A1B2B8-7B58-4192-B199-1A015A8409B4}" type="presParOf" srcId="{71AA017A-CD1A-4294-8464-62E88F63F8A0}" destId="{DF5960D2-C84A-44BF-814C-24839CE1BCA8}" srcOrd="5" destOrd="0" presId="urn:microsoft.com/office/officeart/2005/8/layout/vList2"/>
    <dgm:cxn modelId="{0F058F7E-6BEF-4CCA-8718-E5731A9607ED}" type="presParOf" srcId="{71AA017A-CD1A-4294-8464-62E88F63F8A0}" destId="{988A374A-6B6A-4EFB-9224-DD9542C1C2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1C9C-BB4F-48A9-ACDB-6B52220F2D8E}">
      <dsp:nvSpPr>
        <dsp:cNvPr id="0" name=""/>
        <dsp:cNvSpPr/>
      </dsp:nvSpPr>
      <dsp:spPr>
        <a:xfrm>
          <a:off x="497" y="1548707"/>
          <a:ext cx="2013680" cy="24164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From an idea to the Action plan</a:t>
          </a:r>
          <a:endParaRPr lang="en-US" sz="2000" kern="1200"/>
        </a:p>
      </dsp:txBody>
      <dsp:txXfrm>
        <a:off x="497" y="2515274"/>
        <a:ext cx="2013680" cy="1449849"/>
      </dsp:txXfrm>
    </dsp:sp>
    <dsp:sp modelId="{B21CA2AE-0538-4A14-9D72-D3A99C325C0B}">
      <dsp:nvSpPr>
        <dsp:cNvPr id="0" name=""/>
        <dsp:cNvSpPr/>
      </dsp:nvSpPr>
      <dsp:spPr>
        <a:xfrm>
          <a:off x="497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01</a:t>
          </a:r>
        </a:p>
      </dsp:txBody>
      <dsp:txXfrm>
        <a:off x="497" y="1548707"/>
        <a:ext cx="2013680" cy="966566"/>
      </dsp:txXfrm>
    </dsp:sp>
    <dsp:sp modelId="{66062A9F-CFBA-4C4A-93B6-572A2D61EE73}">
      <dsp:nvSpPr>
        <dsp:cNvPr id="0" name=""/>
        <dsp:cNvSpPr/>
      </dsp:nvSpPr>
      <dsp:spPr>
        <a:xfrm>
          <a:off x="2175271" y="1548707"/>
          <a:ext cx="2013680" cy="24164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Pillar 5: Improved social cohesion</a:t>
          </a:r>
          <a:endParaRPr lang="en-US" sz="2000" kern="1200"/>
        </a:p>
      </dsp:txBody>
      <dsp:txXfrm>
        <a:off x="2175271" y="2515274"/>
        <a:ext cx="2013680" cy="1449849"/>
      </dsp:txXfrm>
    </dsp:sp>
    <dsp:sp modelId="{F5DCD956-9E26-4237-9514-30A9F2824AE5}">
      <dsp:nvSpPr>
        <dsp:cNvPr id="0" name=""/>
        <dsp:cNvSpPr/>
      </dsp:nvSpPr>
      <dsp:spPr>
        <a:xfrm>
          <a:off x="2175271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02</a:t>
          </a:r>
        </a:p>
      </dsp:txBody>
      <dsp:txXfrm>
        <a:off x="2175271" y="1548707"/>
        <a:ext cx="2013680" cy="966566"/>
      </dsp:txXfrm>
    </dsp:sp>
    <dsp:sp modelId="{2A1C8BA0-BAE6-4F01-8682-AD9B0ECB9C59}">
      <dsp:nvSpPr>
        <dsp:cNvPr id="0" name=""/>
        <dsp:cNvSpPr/>
      </dsp:nvSpPr>
      <dsp:spPr>
        <a:xfrm>
          <a:off x="4350046" y="1548707"/>
          <a:ext cx="2013680" cy="24164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Show must go on</a:t>
          </a:r>
        </a:p>
      </dsp:txBody>
      <dsp:txXfrm>
        <a:off x="4350046" y="2515274"/>
        <a:ext cx="2013680" cy="1449849"/>
      </dsp:txXfrm>
    </dsp:sp>
    <dsp:sp modelId="{25138326-CDE0-4780-9133-05E979DC7BD2}">
      <dsp:nvSpPr>
        <dsp:cNvPr id="0" name=""/>
        <dsp:cNvSpPr/>
      </dsp:nvSpPr>
      <dsp:spPr>
        <a:xfrm>
          <a:off x="4350046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03</a:t>
          </a:r>
        </a:p>
      </dsp:txBody>
      <dsp:txXfrm>
        <a:off x="4350046" y="1548707"/>
        <a:ext cx="2013680" cy="96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8AC05-86A0-4F30-A8BF-88F65B29F99D}">
      <dsp:nvSpPr>
        <dsp:cNvPr id="0" name=""/>
        <dsp:cNvSpPr/>
      </dsp:nvSpPr>
      <dsp:spPr>
        <a:xfrm>
          <a:off x="0" y="56812"/>
          <a:ext cx="10979573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Workshops on the potential inclusion of the Social Pillar in Sarajevo (November, 2022 and March, 2023)</a:t>
          </a:r>
          <a:endParaRPr lang="en-US" sz="2900" kern="1200"/>
        </a:p>
      </dsp:txBody>
      <dsp:txXfrm>
        <a:off x="56315" y="113127"/>
        <a:ext cx="10866943" cy="1040990"/>
      </dsp:txXfrm>
    </dsp:sp>
    <dsp:sp modelId="{CD971001-E9D1-4617-8660-659CFF016489}">
      <dsp:nvSpPr>
        <dsp:cNvPr id="0" name=""/>
        <dsp:cNvSpPr/>
      </dsp:nvSpPr>
      <dsp:spPr>
        <a:xfrm>
          <a:off x="0" y="1293952"/>
          <a:ext cx="10979573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Revision of the Action plan (October-December</a:t>
          </a:r>
          <a:r>
            <a:rPr lang="hr-HR" sz="2900" kern="1200"/>
            <a:t> 2023)</a:t>
          </a:r>
          <a:r>
            <a:rPr lang="en-GB" sz="2900" kern="1200"/>
            <a:t> </a:t>
          </a:r>
          <a:endParaRPr lang="en-US" sz="2900" kern="1200"/>
        </a:p>
      </dsp:txBody>
      <dsp:txXfrm>
        <a:off x="56315" y="1350267"/>
        <a:ext cx="10866943" cy="1040990"/>
      </dsp:txXfrm>
    </dsp:sp>
    <dsp:sp modelId="{1AD7BB2A-07D5-47D8-9B96-9912D62B1589}">
      <dsp:nvSpPr>
        <dsp:cNvPr id="0" name=""/>
        <dsp:cNvSpPr/>
      </dsp:nvSpPr>
      <dsp:spPr>
        <a:xfrm>
          <a:off x="0" y="2531092"/>
          <a:ext cx="10979573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 err="1"/>
            <a:t>Events</a:t>
          </a:r>
          <a:r>
            <a:rPr lang="hr-HR" sz="2900" kern="1200" dirty="0"/>
            <a:t> </a:t>
          </a:r>
          <a:r>
            <a:rPr lang="hr-HR" sz="2900" kern="1200" dirty="0" err="1"/>
            <a:t>and</a:t>
          </a:r>
          <a:r>
            <a:rPr lang="hr-HR" sz="2900" kern="1200" dirty="0"/>
            <a:t> </a:t>
          </a:r>
          <a:r>
            <a:rPr lang="hr-HR" sz="2900" kern="1200" dirty="0" err="1"/>
            <a:t>Governing</a:t>
          </a:r>
          <a:r>
            <a:rPr lang="hr-HR" sz="2900" kern="1200" dirty="0"/>
            <a:t> </a:t>
          </a:r>
          <a:r>
            <a:rPr lang="hr-HR" sz="2900" kern="1200" dirty="0" err="1"/>
            <a:t>Board</a:t>
          </a:r>
          <a:r>
            <a:rPr lang="hr-HR" sz="2900" kern="1200" dirty="0"/>
            <a:t> </a:t>
          </a:r>
          <a:r>
            <a:rPr lang="hr-HR" sz="2900" kern="1200" dirty="0" err="1"/>
            <a:t>participation</a:t>
          </a:r>
          <a:r>
            <a:rPr lang="hr-HR" sz="2900" kern="1200" dirty="0"/>
            <a:t> (</a:t>
          </a:r>
          <a:r>
            <a:rPr lang="hr-HR" sz="2900" kern="1200" dirty="0" err="1"/>
            <a:t>panels</a:t>
          </a:r>
          <a:r>
            <a:rPr lang="hr-HR" sz="2900" kern="1200" dirty="0"/>
            <a:t> at </a:t>
          </a:r>
          <a:r>
            <a:rPr lang="hr-HR" sz="2900" kern="1200" dirty="0" err="1"/>
            <a:t>the</a:t>
          </a:r>
          <a:r>
            <a:rPr lang="hr-HR" sz="2900" kern="1200" dirty="0"/>
            <a:t> </a:t>
          </a:r>
          <a:r>
            <a:rPr lang="hr-HR" sz="2900" kern="1200" dirty="0" err="1"/>
            <a:t>Annual</a:t>
          </a:r>
          <a:r>
            <a:rPr lang="hr-HR" sz="2900" kern="1200" dirty="0"/>
            <a:t> Forum 2023 &amp; 2024, </a:t>
          </a:r>
          <a:r>
            <a:rPr lang="hr-HR" sz="2900" kern="1200" dirty="0" err="1"/>
            <a:t>Conference</a:t>
          </a:r>
          <a:r>
            <a:rPr lang="hr-HR" sz="2900" kern="1200" dirty="0"/>
            <a:t> on </a:t>
          </a:r>
          <a:r>
            <a:rPr lang="hr-HR" sz="2900" kern="1200" dirty="0" err="1"/>
            <a:t>Skills</a:t>
          </a:r>
          <a:r>
            <a:rPr lang="hr-HR" sz="2900" kern="1200" dirty="0"/>
            <a:t>)</a:t>
          </a:r>
          <a:endParaRPr lang="en-US" sz="2900" kern="1200" dirty="0"/>
        </a:p>
      </dsp:txBody>
      <dsp:txXfrm>
        <a:off x="56315" y="2587407"/>
        <a:ext cx="10866943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A9D12-EF6F-4D0C-9210-36AF31894C85}">
      <dsp:nvSpPr>
        <dsp:cNvPr id="0" name=""/>
        <dsp:cNvSpPr/>
      </dsp:nvSpPr>
      <dsp:spPr>
        <a:xfrm>
          <a:off x="0" y="15515"/>
          <a:ext cx="6364224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b="1" kern="1200" dirty="0" err="1"/>
            <a:t>Basis</a:t>
          </a:r>
          <a:r>
            <a:rPr lang="hr-HR" sz="4000" b="1" kern="1200" dirty="0"/>
            <a:t> – European </a:t>
          </a:r>
          <a:r>
            <a:rPr lang="hr-HR" sz="4000" b="1" kern="1200" dirty="0" err="1"/>
            <a:t>Pillar</a:t>
          </a:r>
          <a:r>
            <a:rPr lang="hr-HR" sz="4000" b="1" kern="1200" dirty="0"/>
            <a:t> </a:t>
          </a:r>
          <a:r>
            <a:rPr lang="hr-HR" sz="4000" b="1" kern="1200" dirty="0" err="1"/>
            <a:t>of</a:t>
          </a:r>
          <a:r>
            <a:rPr lang="hr-HR" sz="4000" b="1" kern="1200" dirty="0"/>
            <a:t> </a:t>
          </a:r>
          <a:r>
            <a:rPr lang="hr-HR" sz="4000" b="1" kern="1200" dirty="0" err="1"/>
            <a:t>Social</a:t>
          </a:r>
          <a:r>
            <a:rPr lang="hr-HR" sz="4000" b="1" kern="1200" dirty="0"/>
            <a:t> Rights</a:t>
          </a:r>
          <a:endParaRPr lang="en-US" sz="4000" kern="1200" dirty="0"/>
        </a:p>
      </dsp:txBody>
      <dsp:txXfrm>
        <a:off x="77676" y="93191"/>
        <a:ext cx="6208872" cy="1435848"/>
      </dsp:txXfrm>
    </dsp:sp>
    <dsp:sp modelId="{30232DEC-3783-4F15-AAEF-F3DCD4981F73}">
      <dsp:nvSpPr>
        <dsp:cNvPr id="0" name=""/>
        <dsp:cNvSpPr/>
      </dsp:nvSpPr>
      <dsp:spPr>
        <a:xfrm>
          <a:off x="0" y="1606716"/>
          <a:ext cx="6364224" cy="389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3100" kern="1200" dirty="0"/>
            <a:t>More </a:t>
          </a:r>
          <a:r>
            <a:rPr lang="hr-HR" sz="3100" kern="1200" dirty="0" err="1"/>
            <a:t>and</a:t>
          </a:r>
          <a:r>
            <a:rPr lang="hr-HR" sz="3100" kern="1200" dirty="0"/>
            <a:t> </a:t>
          </a:r>
          <a:r>
            <a:rPr lang="hr-HR" sz="3100" kern="1200" dirty="0" err="1"/>
            <a:t>better</a:t>
          </a:r>
          <a:r>
            <a:rPr lang="hr-HR" sz="3100" kern="1200" dirty="0"/>
            <a:t> </a:t>
          </a:r>
          <a:r>
            <a:rPr lang="hr-HR" sz="3100" kern="1200" dirty="0" err="1"/>
            <a:t>jobs</a:t>
          </a:r>
          <a:r>
            <a:rPr lang="hr-HR" sz="3100" kern="1200" dirty="0"/>
            <a:t>, </a:t>
          </a:r>
          <a:r>
            <a:rPr lang="hr-HR" sz="3100" kern="1200" dirty="0" err="1"/>
            <a:t>Skills</a:t>
          </a:r>
          <a:r>
            <a:rPr lang="hr-HR" sz="3100" kern="1200" dirty="0"/>
            <a:t> </a:t>
          </a:r>
          <a:r>
            <a:rPr lang="hr-HR" sz="3100" kern="1200" dirty="0" err="1"/>
            <a:t>and</a:t>
          </a:r>
          <a:r>
            <a:rPr lang="hr-HR" sz="3100" kern="1200" dirty="0"/>
            <a:t> </a:t>
          </a:r>
          <a:r>
            <a:rPr lang="hr-HR" sz="3100" kern="1200" dirty="0" err="1"/>
            <a:t>equality</a:t>
          </a:r>
          <a:r>
            <a:rPr lang="hr-HR" sz="3100" kern="1200" dirty="0"/>
            <a:t>, </a:t>
          </a:r>
          <a:r>
            <a:rPr lang="hr-HR" sz="3100" kern="1200" dirty="0" err="1"/>
            <a:t>Social</a:t>
          </a:r>
          <a:r>
            <a:rPr lang="hr-HR" sz="3100" kern="1200" dirty="0"/>
            <a:t> </a:t>
          </a:r>
          <a:r>
            <a:rPr lang="hr-HR" sz="3100" kern="1200" dirty="0" err="1"/>
            <a:t>protection</a:t>
          </a:r>
          <a:r>
            <a:rPr lang="hr-HR" sz="3100" kern="1200" dirty="0"/>
            <a:t> </a:t>
          </a:r>
          <a:r>
            <a:rPr lang="hr-HR" sz="3100" kern="1200" dirty="0" err="1"/>
            <a:t>and</a:t>
          </a:r>
          <a:r>
            <a:rPr lang="hr-HR" sz="3100" kern="1200" dirty="0"/>
            <a:t> </a:t>
          </a:r>
          <a:r>
            <a:rPr lang="hr-HR" sz="3100" kern="1200" dirty="0" err="1"/>
            <a:t>inclusion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3100" kern="1200" dirty="0" err="1"/>
            <a:t>Action</a:t>
          </a:r>
          <a:r>
            <a:rPr lang="hr-HR" sz="3100" kern="1200" dirty="0"/>
            <a:t> Plan </a:t>
          </a:r>
          <a:r>
            <a:rPr lang="hr-HR" sz="3100" kern="1200" dirty="0" err="1"/>
            <a:t>from</a:t>
          </a:r>
          <a:r>
            <a:rPr lang="hr-HR" sz="3100" kern="1200" dirty="0"/>
            <a:t> 2021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3100" kern="1200" dirty="0" err="1"/>
            <a:t>Employment</a:t>
          </a:r>
          <a:r>
            <a:rPr lang="hr-HR" sz="3100" kern="1200" dirty="0"/>
            <a:t> rate, </a:t>
          </a:r>
          <a:r>
            <a:rPr lang="hr-HR" sz="3100" kern="1200" dirty="0" err="1"/>
            <a:t>participation</a:t>
          </a:r>
          <a:r>
            <a:rPr lang="hr-HR" sz="3100" kern="1200" dirty="0"/>
            <a:t> </a:t>
          </a:r>
          <a:r>
            <a:rPr lang="hr-HR" sz="3100" kern="1200" dirty="0" err="1"/>
            <a:t>in</a:t>
          </a:r>
          <a:r>
            <a:rPr lang="hr-HR" sz="3100" kern="1200" dirty="0"/>
            <a:t> </a:t>
          </a:r>
          <a:r>
            <a:rPr lang="hr-HR" sz="3100" kern="1200" dirty="0" err="1"/>
            <a:t>adult</a:t>
          </a:r>
          <a:r>
            <a:rPr lang="hr-HR" sz="3100" kern="1200" dirty="0"/>
            <a:t> </a:t>
          </a:r>
          <a:r>
            <a:rPr lang="hr-HR" sz="3100" kern="1200" dirty="0" err="1"/>
            <a:t>education</a:t>
          </a:r>
          <a:r>
            <a:rPr lang="hr-HR" sz="3100" kern="1200" dirty="0"/>
            <a:t>, </a:t>
          </a:r>
          <a:r>
            <a:rPr lang="hr-HR" sz="3100" kern="1200" dirty="0" err="1"/>
            <a:t>reduction</a:t>
          </a:r>
          <a:r>
            <a:rPr lang="hr-HR" sz="3100" kern="1200" dirty="0"/>
            <a:t> </a:t>
          </a:r>
          <a:r>
            <a:rPr lang="hr-HR" sz="3100" kern="1200" dirty="0" err="1"/>
            <a:t>of</a:t>
          </a:r>
          <a:r>
            <a:rPr lang="hr-HR" sz="3100" kern="1200" dirty="0"/>
            <a:t> AROPE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3100" kern="1200" dirty="0"/>
            <a:t>Broad EU </a:t>
          </a:r>
          <a:r>
            <a:rPr lang="hr-HR" sz="3100" kern="1200" dirty="0" err="1"/>
            <a:t>policy</a:t>
          </a:r>
          <a:r>
            <a:rPr lang="hr-HR" sz="3100" kern="1200" dirty="0"/>
            <a:t> </a:t>
          </a:r>
          <a:r>
            <a:rPr lang="hr-HR" sz="3100" kern="1200" dirty="0" err="1"/>
            <a:t>framework</a:t>
          </a:r>
          <a:endParaRPr lang="en-US" sz="3100" kern="1200" dirty="0"/>
        </a:p>
      </dsp:txBody>
      <dsp:txXfrm>
        <a:off x="0" y="1606716"/>
        <a:ext cx="6364224" cy="389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A9D12-EF6F-4D0C-9210-36AF31894C85}">
      <dsp:nvSpPr>
        <dsp:cNvPr id="0" name=""/>
        <dsp:cNvSpPr/>
      </dsp:nvSpPr>
      <dsp:spPr>
        <a:xfrm>
          <a:off x="0" y="45441"/>
          <a:ext cx="6364224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b="1" kern="1200" dirty="0" err="1"/>
            <a:t>Horizontal</a:t>
          </a:r>
          <a:r>
            <a:rPr lang="hr-HR" sz="4500" b="1" kern="1200" dirty="0"/>
            <a:t> </a:t>
          </a:r>
          <a:r>
            <a:rPr lang="hr-HR" sz="4500" b="1" kern="1200" dirty="0" err="1"/>
            <a:t>and</a:t>
          </a:r>
          <a:r>
            <a:rPr lang="hr-HR" sz="4500" b="1" kern="1200" dirty="0"/>
            <a:t> </a:t>
          </a:r>
          <a:r>
            <a:rPr lang="hr-HR" sz="4500" b="1" kern="1200" dirty="0" err="1"/>
            <a:t>cross-cutting</a:t>
          </a:r>
          <a:r>
            <a:rPr lang="hr-HR" sz="4500" b="1" kern="1200" dirty="0"/>
            <a:t> </a:t>
          </a:r>
          <a:r>
            <a:rPr lang="hr-HR" sz="4500" b="1" kern="1200" dirty="0" err="1"/>
            <a:t>topics</a:t>
          </a:r>
          <a:endParaRPr lang="en-US" sz="4500" kern="1200" dirty="0"/>
        </a:p>
      </dsp:txBody>
      <dsp:txXfrm>
        <a:off x="87385" y="132826"/>
        <a:ext cx="6189454" cy="1615330"/>
      </dsp:txXfrm>
    </dsp:sp>
    <dsp:sp modelId="{30232DEC-3783-4F15-AAEF-F3DCD4981F73}">
      <dsp:nvSpPr>
        <dsp:cNvPr id="0" name=""/>
        <dsp:cNvSpPr/>
      </dsp:nvSpPr>
      <dsp:spPr>
        <a:xfrm>
          <a:off x="0" y="1835541"/>
          <a:ext cx="6364224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Enlargement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Capacity building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Innovation and research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Circular economy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Green rural development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 noProof="0" dirty="0"/>
            <a:t>Digitalisation</a:t>
          </a:r>
        </a:p>
      </dsp:txBody>
      <dsp:txXfrm>
        <a:off x="0" y="1835541"/>
        <a:ext cx="6364224" cy="3632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A9D12-EF6F-4D0C-9210-36AF31894C85}">
      <dsp:nvSpPr>
        <dsp:cNvPr id="0" name=""/>
        <dsp:cNvSpPr/>
      </dsp:nvSpPr>
      <dsp:spPr>
        <a:xfrm>
          <a:off x="0" y="86683"/>
          <a:ext cx="6364224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b="1" kern="1200" dirty="0" err="1"/>
            <a:t>Structure</a:t>
          </a:r>
          <a:endParaRPr lang="en-US" sz="5100" kern="1200" dirty="0"/>
        </a:p>
      </dsp:txBody>
      <dsp:txXfrm>
        <a:off x="59713" y="146396"/>
        <a:ext cx="6244798" cy="1103809"/>
      </dsp:txXfrm>
    </dsp:sp>
    <dsp:sp modelId="{30232DEC-3783-4F15-AAEF-F3DCD4981F73}">
      <dsp:nvSpPr>
        <dsp:cNvPr id="0" name=""/>
        <dsp:cNvSpPr/>
      </dsp:nvSpPr>
      <dsp:spPr>
        <a:xfrm>
          <a:off x="0" y="1309918"/>
          <a:ext cx="6364224" cy="411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 err="1"/>
            <a:t>Enlargement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 err="1"/>
            <a:t>Capacity</a:t>
          </a:r>
          <a:r>
            <a:rPr lang="hr-HR" sz="4000" kern="1200" dirty="0"/>
            <a:t> </a:t>
          </a:r>
          <a:r>
            <a:rPr lang="hr-HR" sz="4000" kern="1200" dirty="0" err="1"/>
            <a:t>building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 err="1"/>
            <a:t>Innovation</a:t>
          </a:r>
          <a:r>
            <a:rPr lang="hr-HR" sz="4000" kern="1200" dirty="0"/>
            <a:t> </a:t>
          </a:r>
          <a:r>
            <a:rPr lang="hr-HR" sz="4000" kern="1200" dirty="0" err="1"/>
            <a:t>and</a:t>
          </a:r>
          <a:r>
            <a:rPr lang="hr-HR" sz="4000" kern="1200" dirty="0"/>
            <a:t> </a:t>
          </a:r>
          <a:r>
            <a:rPr lang="hr-HR" sz="4000" kern="1200" dirty="0" err="1"/>
            <a:t>research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 err="1"/>
            <a:t>Circular</a:t>
          </a:r>
          <a:r>
            <a:rPr lang="hr-HR" sz="4000" kern="1200" dirty="0"/>
            <a:t> </a:t>
          </a:r>
          <a:r>
            <a:rPr lang="hr-HR" sz="4000" kern="1200" dirty="0" err="1"/>
            <a:t>economy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/>
            <a:t>Green </a:t>
          </a:r>
          <a:r>
            <a:rPr lang="hr-HR" sz="4000" kern="1200" dirty="0" err="1"/>
            <a:t>rural</a:t>
          </a:r>
          <a:r>
            <a:rPr lang="hr-HR" sz="4000" kern="1200" dirty="0"/>
            <a:t> development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4000" kern="1200" dirty="0" err="1"/>
            <a:t>Digitalisation</a:t>
          </a:r>
          <a:endParaRPr lang="en-US" sz="4000" kern="1200" dirty="0"/>
        </a:p>
      </dsp:txBody>
      <dsp:txXfrm>
        <a:off x="0" y="1309918"/>
        <a:ext cx="6364224" cy="4117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A9D12-EF6F-4D0C-9210-36AF31894C85}">
      <dsp:nvSpPr>
        <dsp:cNvPr id="0" name=""/>
        <dsp:cNvSpPr/>
      </dsp:nvSpPr>
      <dsp:spPr>
        <a:xfrm>
          <a:off x="0" y="274941"/>
          <a:ext cx="6364224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/>
            <a:t>Topic 5.1 – Youth engagement and employment</a:t>
          </a:r>
          <a:endParaRPr lang="en-US" sz="3000" kern="1200"/>
        </a:p>
      </dsp:txBody>
      <dsp:txXfrm>
        <a:off x="58257" y="333198"/>
        <a:ext cx="6247710" cy="1076886"/>
      </dsp:txXfrm>
    </dsp:sp>
    <dsp:sp modelId="{30232DEC-3783-4F15-AAEF-F3DCD4981F73}">
      <dsp:nvSpPr>
        <dsp:cNvPr id="0" name=""/>
        <dsp:cNvSpPr/>
      </dsp:nvSpPr>
      <dsp:spPr>
        <a:xfrm>
          <a:off x="0" y="1468341"/>
          <a:ext cx="6364224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Promoting empowerment and involvement of youth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Boosting youth employment</a:t>
          </a:r>
          <a:endParaRPr lang="en-US" sz="2300" kern="1200"/>
        </a:p>
      </dsp:txBody>
      <dsp:txXfrm>
        <a:off x="0" y="1468341"/>
        <a:ext cx="6364224" cy="1117800"/>
      </dsp:txXfrm>
    </dsp:sp>
    <dsp:sp modelId="{7F8349DD-9E27-4D9E-942B-B82A7DE17058}">
      <dsp:nvSpPr>
        <dsp:cNvPr id="0" name=""/>
        <dsp:cNvSpPr/>
      </dsp:nvSpPr>
      <dsp:spPr>
        <a:xfrm>
          <a:off x="0" y="2586141"/>
          <a:ext cx="6364224" cy="1193400"/>
        </a:xfrm>
        <a:prstGeom prst="roundRect">
          <a:avLst/>
        </a:prstGeom>
        <a:solidFill>
          <a:schemeClr val="accent2">
            <a:hueOff val="7204339"/>
            <a:satOff val="3886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/>
            <a:t>Topic 5.2 – Promoting skills acquisition for future labour markets</a:t>
          </a:r>
          <a:endParaRPr lang="en-US" sz="3000" kern="1200"/>
        </a:p>
      </dsp:txBody>
      <dsp:txXfrm>
        <a:off x="58257" y="2644398"/>
        <a:ext cx="6247710" cy="1076886"/>
      </dsp:txXfrm>
    </dsp:sp>
    <dsp:sp modelId="{E878A7B5-F00B-4DC5-A752-1F798EF16477}">
      <dsp:nvSpPr>
        <dsp:cNvPr id="0" name=""/>
        <dsp:cNvSpPr/>
      </dsp:nvSpPr>
      <dsp:spPr>
        <a:xfrm>
          <a:off x="0" y="3779541"/>
          <a:ext cx="6364224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Harmonization of skills policies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Promoting employment opportunities through upskilling/reskilling for disadvantaged groups in the labour market</a:t>
          </a:r>
          <a:endParaRPr lang="en-US" sz="2300" kern="1200"/>
        </a:p>
      </dsp:txBody>
      <dsp:txXfrm>
        <a:off x="0" y="3779541"/>
        <a:ext cx="6364224" cy="1459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A9D12-EF6F-4D0C-9210-36AF31894C85}">
      <dsp:nvSpPr>
        <dsp:cNvPr id="0" name=""/>
        <dsp:cNvSpPr/>
      </dsp:nvSpPr>
      <dsp:spPr>
        <a:xfrm>
          <a:off x="0" y="253611"/>
          <a:ext cx="6364224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 dirty="0" err="1"/>
            <a:t>Topic</a:t>
          </a:r>
          <a:r>
            <a:rPr lang="hr-HR" sz="3600" b="1" kern="1200" dirty="0"/>
            <a:t> 5.3 – </a:t>
          </a:r>
          <a:r>
            <a:rPr lang="en-GB" sz="3600" b="1" kern="1200" dirty="0"/>
            <a:t>Equal opportunities in the labour market </a:t>
          </a:r>
          <a:endParaRPr lang="en-US" sz="3600" b="1" kern="1200" dirty="0"/>
        </a:p>
      </dsp:txBody>
      <dsp:txXfrm>
        <a:off x="69908" y="323519"/>
        <a:ext cx="6224408" cy="1292264"/>
      </dsp:txXfrm>
    </dsp:sp>
    <dsp:sp modelId="{30232DEC-3783-4F15-AAEF-F3DCD4981F73}">
      <dsp:nvSpPr>
        <dsp:cNvPr id="0" name=""/>
        <dsp:cNvSpPr/>
      </dsp:nvSpPr>
      <dsp:spPr>
        <a:xfrm>
          <a:off x="0" y="1685691"/>
          <a:ext cx="6364224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Enhance EUSAIR cooperation and exchange of best practices on Gender Equality and Quality of Employment</a:t>
          </a:r>
          <a:endParaRPr lang="en-US" sz="2800" kern="1200" dirty="0"/>
        </a:p>
      </dsp:txBody>
      <dsp:txXfrm>
        <a:off x="0" y="1685691"/>
        <a:ext cx="6364224" cy="1266840"/>
      </dsp:txXfrm>
    </dsp:sp>
    <dsp:sp modelId="{7F8349DD-9E27-4D9E-942B-B82A7DE17058}">
      <dsp:nvSpPr>
        <dsp:cNvPr id="0" name=""/>
        <dsp:cNvSpPr/>
      </dsp:nvSpPr>
      <dsp:spPr>
        <a:xfrm>
          <a:off x="0" y="2952531"/>
          <a:ext cx="6364224" cy="1432080"/>
        </a:xfrm>
        <a:prstGeom prst="roundRect">
          <a:avLst/>
        </a:prstGeom>
        <a:solidFill>
          <a:schemeClr val="accent5">
            <a:hueOff val="14880144"/>
            <a:satOff val="-36262"/>
            <a:lumOff val="-10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 dirty="0" err="1"/>
            <a:t>Topic</a:t>
          </a:r>
          <a:r>
            <a:rPr lang="hr-HR" sz="3600" b="1" kern="1200" dirty="0"/>
            <a:t> 5.4 – </a:t>
          </a:r>
          <a:r>
            <a:rPr lang="hr-HR" sz="3600" b="1" kern="1200" dirty="0" err="1"/>
            <a:t>Social</a:t>
          </a:r>
          <a:r>
            <a:rPr lang="hr-HR" sz="3600" b="1" kern="1200" dirty="0"/>
            <a:t> </a:t>
          </a:r>
          <a:r>
            <a:rPr lang="hr-HR" sz="3600" b="1" kern="1200" dirty="0" err="1"/>
            <a:t>innovations</a:t>
          </a:r>
          <a:endParaRPr lang="en-US" sz="3600" kern="1200" dirty="0"/>
        </a:p>
      </dsp:txBody>
      <dsp:txXfrm>
        <a:off x="69908" y="3022439"/>
        <a:ext cx="6224408" cy="1292264"/>
      </dsp:txXfrm>
    </dsp:sp>
    <dsp:sp modelId="{E878A7B5-F00B-4DC5-A752-1F798EF16477}">
      <dsp:nvSpPr>
        <dsp:cNvPr id="0" name=""/>
        <dsp:cNvSpPr/>
      </dsp:nvSpPr>
      <dsp:spPr>
        <a:xfrm>
          <a:off x="0" y="4384611"/>
          <a:ext cx="6364224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noProof="0" dirty="0"/>
            <a:t>Adriatic-Ionian ecosystem for social innovations</a:t>
          </a:r>
        </a:p>
      </dsp:txBody>
      <dsp:txXfrm>
        <a:off x="0" y="4384611"/>
        <a:ext cx="6364224" cy="875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BC668-D3B6-477F-B87B-75E48A4FBD19}">
      <dsp:nvSpPr>
        <dsp:cNvPr id="0" name=""/>
        <dsp:cNvSpPr/>
      </dsp:nvSpPr>
      <dsp:spPr>
        <a:xfrm>
          <a:off x="0" y="622279"/>
          <a:ext cx="5916603" cy="11917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Policy and projects</a:t>
          </a:r>
          <a:endParaRPr lang="en-US" sz="3000" kern="1200"/>
        </a:p>
      </dsp:txBody>
      <dsp:txXfrm>
        <a:off x="58177" y="680456"/>
        <a:ext cx="5800249" cy="1075400"/>
      </dsp:txXfrm>
    </dsp:sp>
    <dsp:sp modelId="{B9912EE1-CDEC-46B9-8135-9CA750288849}">
      <dsp:nvSpPr>
        <dsp:cNvPr id="0" name=""/>
        <dsp:cNvSpPr/>
      </dsp:nvSpPr>
      <dsp:spPr>
        <a:xfrm>
          <a:off x="0" y="1900434"/>
          <a:ext cx="5916603" cy="11917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Balancing ambitious/relevance and realistic/current lack of cooperation</a:t>
          </a:r>
          <a:endParaRPr lang="en-US" sz="3000" kern="1200"/>
        </a:p>
      </dsp:txBody>
      <dsp:txXfrm>
        <a:off x="58177" y="1958611"/>
        <a:ext cx="5800249" cy="1075400"/>
      </dsp:txXfrm>
    </dsp:sp>
    <dsp:sp modelId="{A647CAF7-C77A-4073-82E1-7FF4B4E0B5A2}">
      <dsp:nvSpPr>
        <dsp:cNvPr id="0" name=""/>
        <dsp:cNvSpPr/>
      </dsp:nvSpPr>
      <dsp:spPr>
        <a:xfrm>
          <a:off x="0" y="3178589"/>
          <a:ext cx="5916603" cy="11917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 err="1"/>
            <a:t>Cooperation</a:t>
          </a:r>
          <a:r>
            <a:rPr lang="hr-HR" sz="3000" kern="1200" dirty="0"/>
            <a:t> </a:t>
          </a:r>
          <a:r>
            <a:rPr lang="hr-HR" sz="3000" kern="1200" dirty="0" err="1"/>
            <a:t>with</a:t>
          </a:r>
          <a:r>
            <a:rPr lang="hr-HR" sz="3000" kern="1200" dirty="0"/>
            <a:t> Youth Council </a:t>
          </a:r>
          <a:r>
            <a:rPr lang="hr-HR" sz="3000" kern="1200" dirty="0" err="1"/>
            <a:t>and</a:t>
          </a:r>
          <a:r>
            <a:rPr lang="hr-HR" sz="3000" kern="1200" dirty="0"/>
            <a:t> MA </a:t>
          </a:r>
          <a:r>
            <a:rPr lang="hr-HR" sz="3000" kern="1200" dirty="0" err="1"/>
            <a:t>networks</a:t>
          </a:r>
          <a:endParaRPr lang="en-US" sz="3000" kern="1200" dirty="0"/>
        </a:p>
      </dsp:txBody>
      <dsp:txXfrm>
        <a:off x="58177" y="3236766"/>
        <a:ext cx="5800249" cy="1075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8592E-1A86-4F73-BCF0-1A6CC1531859}">
      <dsp:nvSpPr>
        <dsp:cNvPr id="0" name=""/>
        <dsp:cNvSpPr/>
      </dsp:nvSpPr>
      <dsp:spPr>
        <a:xfrm>
          <a:off x="0" y="27815"/>
          <a:ext cx="10979573" cy="8739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Cooperation</a:t>
          </a:r>
          <a:r>
            <a:rPr lang="hr-HR" sz="2200" kern="1200" dirty="0"/>
            <a:t> </a:t>
          </a:r>
          <a:r>
            <a:rPr lang="hr-HR" sz="2200" kern="1200" dirty="0" err="1"/>
            <a:t>with</a:t>
          </a:r>
          <a:r>
            <a:rPr lang="hr-HR" sz="2200" kern="1200" dirty="0"/>
            <a:t> </a:t>
          </a:r>
          <a:r>
            <a:rPr lang="hr-HR" sz="2200" kern="1200" dirty="0" err="1"/>
            <a:t>strategic</a:t>
          </a:r>
          <a:r>
            <a:rPr lang="hr-HR" sz="2200" kern="1200" dirty="0"/>
            <a:t> </a:t>
          </a:r>
          <a:r>
            <a:rPr lang="hr-HR" sz="2200" kern="1200" dirty="0" err="1"/>
            <a:t>projects</a:t>
          </a:r>
          <a:endParaRPr lang="en-US" sz="2200" kern="1200" dirty="0"/>
        </a:p>
      </dsp:txBody>
      <dsp:txXfrm>
        <a:off x="42663" y="70478"/>
        <a:ext cx="10894247" cy="788627"/>
      </dsp:txXfrm>
    </dsp:sp>
    <dsp:sp modelId="{EE191B6E-E12F-4E55-B7F4-2665140BAABB}">
      <dsp:nvSpPr>
        <dsp:cNvPr id="0" name=""/>
        <dsp:cNvSpPr/>
      </dsp:nvSpPr>
      <dsp:spPr>
        <a:xfrm>
          <a:off x="0" y="965129"/>
          <a:ext cx="10979573" cy="8739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Flagship</a:t>
          </a:r>
          <a:r>
            <a:rPr lang="hr-HR" sz="2200" kern="1200" dirty="0"/>
            <a:t> </a:t>
          </a:r>
          <a:r>
            <a:rPr lang="hr-HR" sz="2200" kern="1200" dirty="0" err="1"/>
            <a:t>projects</a:t>
          </a:r>
          <a:r>
            <a:rPr lang="hr-HR" sz="2200" kern="1200" dirty="0"/>
            <a:t>/</a:t>
          </a:r>
          <a:r>
            <a:rPr lang="hr-HR" sz="2200" kern="1200" dirty="0" err="1"/>
            <a:t>initiatives</a:t>
          </a:r>
          <a:endParaRPr lang="en-US" sz="2200" kern="1200" dirty="0"/>
        </a:p>
      </dsp:txBody>
      <dsp:txXfrm>
        <a:off x="42663" y="1007792"/>
        <a:ext cx="10894247" cy="788627"/>
      </dsp:txXfrm>
    </dsp:sp>
    <dsp:sp modelId="{9BB52286-5914-4A44-9F1F-1AF04D23660F}">
      <dsp:nvSpPr>
        <dsp:cNvPr id="0" name=""/>
        <dsp:cNvSpPr/>
      </dsp:nvSpPr>
      <dsp:spPr>
        <a:xfrm>
          <a:off x="0" y="1902442"/>
          <a:ext cx="10979573" cy="8739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External</a:t>
          </a:r>
          <a:r>
            <a:rPr lang="hr-HR" sz="2200" kern="1200" dirty="0"/>
            <a:t> </a:t>
          </a:r>
          <a:r>
            <a:rPr lang="hr-HR" sz="2200" kern="1200" dirty="0" err="1"/>
            <a:t>expert</a:t>
          </a:r>
          <a:r>
            <a:rPr lang="hr-HR" sz="2200" kern="1200" dirty="0"/>
            <a:t> (</a:t>
          </a:r>
          <a:r>
            <a:rPr lang="hr-HR" sz="2200" kern="1200" dirty="0" err="1"/>
            <a:t>procurement</a:t>
          </a:r>
          <a:r>
            <a:rPr lang="hr-HR" sz="2200" kern="1200" dirty="0"/>
            <a:t> </a:t>
          </a:r>
          <a:r>
            <a:rPr lang="hr-HR" sz="2200" kern="1200" dirty="0" err="1"/>
            <a:t>process</a:t>
          </a:r>
          <a:r>
            <a:rPr lang="hr-HR" sz="2200" kern="1200" dirty="0"/>
            <a:t>) </a:t>
          </a:r>
          <a:r>
            <a:rPr lang="hr-HR" sz="2200" kern="1200" dirty="0" err="1"/>
            <a:t>and</a:t>
          </a:r>
          <a:r>
            <a:rPr lang="hr-HR" sz="2200" kern="1200" dirty="0"/>
            <a:t> </a:t>
          </a:r>
          <a:r>
            <a:rPr lang="hr-HR" sz="2200" kern="1200" dirty="0" err="1"/>
            <a:t>unit</a:t>
          </a:r>
          <a:r>
            <a:rPr lang="hr-HR" sz="2200" kern="1200" dirty="0"/>
            <a:t> </a:t>
          </a:r>
          <a:r>
            <a:rPr lang="hr-HR" sz="2200" kern="1200" dirty="0" err="1"/>
            <a:t>formation</a:t>
          </a:r>
          <a:r>
            <a:rPr lang="hr-HR" sz="2200" kern="1200" dirty="0"/>
            <a:t> </a:t>
          </a:r>
          <a:r>
            <a:rPr lang="hr-HR" sz="2200" kern="1200" dirty="0" err="1"/>
            <a:t>within</a:t>
          </a:r>
          <a:r>
            <a:rPr lang="hr-HR" sz="2200" kern="1200" dirty="0"/>
            <a:t> </a:t>
          </a:r>
          <a:r>
            <a:rPr lang="hr-HR" sz="2200" kern="1200" dirty="0" err="1"/>
            <a:t>the</a:t>
          </a:r>
          <a:r>
            <a:rPr lang="hr-HR" sz="2200" kern="1200" dirty="0"/>
            <a:t> </a:t>
          </a:r>
          <a:r>
            <a:rPr lang="hr-HR" sz="2200" kern="1200" dirty="0" err="1"/>
            <a:t>Ministry</a:t>
          </a:r>
          <a:r>
            <a:rPr lang="hr-HR" sz="2200" kern="1200" dirty="0"/>
            <a:t> </a:t>
          </a:r>
          <a:r>
            <a:rPr lang="hr-HR" sz="2200" kern="1200" dirty="0" err="1"/>
            <a:t>of</a:t>
          </a:r>
          <a:r>
            <a:rPr lang="hr-HR" sz="2200" kern="1200" dirty="0"/>
            <a:t> </a:t>
          </a:r>
          <a:r>
            <a:rPr lang="hr-HR" sz="2200" kern="1200" dirty="0" err="1"/>
            <a:t>Labour</a:t>
          </a:r>
          <a:r>
            <a:rPr lang="hr-HR" sz="2200" kern="1200" dirty="0"/>
            <a:t> (Croatia)</a:t>
          </a:r>
          <a:endParaRPr lang="en-US" sz="2200" kern="1200" dirty="0"/>
        </a:p>
      </dsp:txBody>
      <dsp:txXfrm>
        <a:off x="42663" y="1945105"/>
        <a:ext cx="10894247" cy="788627"/>
      </dsp:txXfrm>
    </dsp:sp>
    <dsp:sp modelId="{988A374A-6B6A-4EFB-9224-DD9542C1C2F2}">
      <dsp:nvSpPr>
        <dsp:cNvPr id="0" name=""/>
        <dsp:cNvSpPr/>
      </dsp:nvSpPr>
      <dsp:spPr>
        <a:xfrm>
          <a:off x="0" y="2839755"/>
          <a:ext cx="10979573" cy="8739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MFF post 2027 (</a:t>
          </a:r>
          <a:r>
            <a:rPr lang="hr-HR" sz="2200" kern="1200" dirty="0" err="1"/>
            <a:t>new</a:t>
          </a:r>
          <a:r>
            <a:rPr lang="hr-HR" sz="2200" kern="1200" dirty="0"/>
            <a:t> </a:t>
          </a:r>
          <a:r>
            <a:rPr lang="hr-HR" sz="2200" kern="1200" dirty="0" err="1"/>
            <a:t>regulation</a:t>
          </a:r>
          <a:r>
            <a:rPr lang="hr-HR" sz="2200" kern="1200" dirty="0"/>
            <a:t>)</a:t>
          </a:r>
          <a:endParaRPr lang="en-US" sz="2200" kern="1200" dirty="0"/>
        </a:p>
      </dsp:txBody>
      <dsp:txXfrm>
        <a:off x="42663" y="2882418"/>
        <a:ext cx="10894247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97C1-717A-F9C0-7C40-0551C3DA4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76497-CD58-3243-4B49-96BCB123D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306D2-F90B-824C-F3EF-519BACA87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D4BC5-8A3F-C742-2B7C-D4F36028E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40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443C-A548-8C36-17AF-F9485D8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FDD2A-1E3C-EDE7-B0D2-F6865EF70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7674A-F68D-6B15-16C3-5A633EC12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0105-CD0B-8930-0CF1-B13BD57F8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4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7F695-C612-377E-1124-606EA06C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69C43-DA24-E561-4F9D-711C5CDEC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CFE42-5B58-6F03-2265-506AFAAA5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3CF2-ACF9-EE17-C5AC-1C341B3AE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47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E501-60E9-1B61-95B4-F1F8241F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523F9-765B-2A3A-F8BB-62EDF47DE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D5B27-9FE0-7D89-5CE8-569EA9B77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AE27B-F02B-C654-C08A-3C11F72C1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09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B16C-0E19-4B1D-C184-D11784353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6A747-BA3B-5E74-2071-B216BB976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99F37-ED02-B5EF-2CB7-EFFF4FF4A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FA68-A59E-D47B-8BA8-AEE55BBF4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99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4A9B8-28E7-7EB7-9A1A-0D4C250B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7FF9C-B591-7004-ABCB-7EF3A0587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2DC6A-87F1-33A8-09C2-3FF5028A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FBA2C-DB9F-90FA-8828-E974D1624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13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DFB44-32DF-D77B-90AD-05619380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2FA24-2312-FB3A-45E8-ED02A9BC7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F8FED-FFE7-21A8-0A9A-6E90D805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FB1E-39CA-50A6-DC98-AFAC30BDA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33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F5FE-9C4D-C5CE-87E3-7D8CFF9D1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1B6BC-B235-8E8C-74D9-B70B5E906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BBD9B-9173-52F7-CDEE-7543F28A4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1306-DF83-77F3-21C4-28487468D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8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4.12.2024.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4.12.2024.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4.12.2024.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4.12.2024.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4.12.2024.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4.12.2024.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4.12.2024.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4.12.2024.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EUSAIR – </a:t>
            </a:r>
            <a:r>
              <a:rPr lang="hr-HR" dirty="0" err="1"/>
              <a:t>Pillar</a:t>
            </a:r>
            <a:r>
              <a:rPr lang="hr-HR" dirty="0"/>
              <a:t>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hr-H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r-HR" dirty="0"/>
              <a:t>1</a:t>
            </a:r>
            <a:r>
              <a:rPr lang="hr-HR" baseline="30000" dirty="0"/>
              <a:t>st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TSG V</a:t>
            </a:r>
          </a:p>
          <a:p>
            <a:pPr algn="ctr"/>
            <a:r>
              <a:rPr lang="hr-HR" dirty="0"/>
              <a:t>Zagreb, </a:t>
            </a:r>
            <a:r>
              <a:rPr lang="hr-HR" dirty="0" err="1"/>
              <a:t>December</a:t>
            </a:r>
            <a:r>
              <a:rPr lang="en-US" dirty="0"/>
              <a:t> 2024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B735-3EE0-765D-9DE6-F21E4034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822B-3192-9EDE-6BCF-EF44C400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Show must </a:t>
            </a:r>
            <a:r>
              <a:rPr lang="hr-HR" dirty="0" err="1"/>
              <a:t>go</a:t>
            </a:r>
            <a:r>
              <a:rPr lang="hr-HR" dirty="0"/>
              <a:t> on…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F9E7E05-608C-B848-DE87-242B61572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388973"/>
              </p:ext>
            </p:extLst>
          </p:nvPr>
        </p:nvGraphicFramePr>
        <p:xfrm>
          <a:off x="623147" y="1690688"/>
          <a:ext cx="10979573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2D3A-0CA0-124A-A536-2DF8395E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50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D9CBC9-EA34-FE09-AFEB-73AA057E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hr-HR" sz="4000" dirty="0" err="1"/>
              <a:t>Thank</a:t>
            </a:r>
            <a:r>
              <a:rPr lang="hr-HR" sz="4000" dirty="0"/>
              <a:t> </a:t>
            </a:r>
            <a:r>
              <a:rPr lang="hr-HR" sz="4000" dirty="0" err="1"/>
              <a:t>you</a:t>
            </a:r>
            <a:endParaRPr lang="hr-HR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2B3FC5-DE0C-0C76-568C-771B2826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2400" dirty="0"/>
              <a:t>filip.milicevic@mrosp.hr</a:t>
            </a:r>
          </a:p>
        </p:txBody>
      </p:sp>
      <p:pic>
        <p:nvPicPr>
          <p:cNvPr id="6" name="Slika 5" descr="Slika na kojoj se prikazuje tekst, Font, grafika, logotip&#10;&#10;Opis je automatski generiran">
            <a:extLst>
              <a:ext uri="{FF2B5EF4-FFF2-40B4-BE49-F238E27FC236}">
                <a16:creationId xmlns:a16="http://schemas.microsoft.com/office/drawing/2014/main" id="{D90A59BE-131D-9B5E-F9AD-B404B6116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082547"/>
            <a:ext cx="6922008" cy="4793490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9F8466-9265-7FC5-A3E6-19601552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2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3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/>
              <a:t>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DE56D74-E4D4-972F-DD3D-C2E302D81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40050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6029-F3E9-9F34-A11F-36E63D6A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6226-3926-1E4D-BDDB-62007E43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idea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Action</a:t>
            </a:r>
            <a:r>
              <a:rPr lang="hr-HR" dirty="0"/>
              <a:t> plan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CD81E52-A07C-D550-8C2E-2B4F6103F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780615"/>
              </p:ext>
            </p:extLst>
          </p:nvPr>
        </p:nvGraphicFramePr>
        <p:xfrm>
          <a:off x="623147" y="1690688"/>
          <a:ext cx="10979573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574A-260D-673D-9DF2-23704112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36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5ADC8-0852-43A4-4A2B-E702E6744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B817B-3F6B-378F-9119-49CCCBCA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hr-HR" sz="4000"/>
            </a:br>
            <a:r>
              <a:rPr lang="hr-HR" sz="4000"/>
              <a:t>Pillar 5: Improved social cohesion</a:t>
            </a:r>
            <a:br>
              <a:rPr lang="hr-HR" sz="4000"/>
            </a:br>
            <a:endParaRPr lang="hr-HR" sz="4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ABFF-22A8-4038-C966-F5C887B4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A54580C-5322-97AA-7409-2CCBE166A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1636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6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1B87E-E35B-7B32-3A99-CC3866C0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4E5D8D0-48CB-A38E-570A-828AA873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43508DD-0FF0-1BF9-78C9-30E45B4A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113A4460-1ACF-D9CE-C205-AFBB52811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99931-7E1C-2DF1-705D-D3F77535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hr-HR" sz="4000" dirty="0"/>
            </a:br>
            <a:r>
              <a:rPr lang="hr-HR" sz="4000" dirty="0" err="1"/>
              <a:t>Pillar</a:t>
            </a:r>
            <a:r>
              <a:rPr lang="hr-HR" sz="4000" dirty="0"/>
              <a:t> 5: </a:t>
            </a:r>
            <a:r>
              <a:rPr lang="hr-HR" sz="4000" dirty="0" err="1"/>
              <a:t>Improved</a:t>
            </a:r>
            <a:r>
              <a:rPr lang="hr-HR" sz="4000" dirty="0"/>
              <a:t> </a:t>
            </a:r>
            <a:r>
              <a:rPr lang="hr-HR" sz="4000" dirty="0" err="1"/>
              <a:t>social</a:t>
            </a:r>
            <a:r>
              <a:rPr lang="hr-HR" sz="4000" dirty="0"/>
              <a:t> </a:t>
            </a:r>
            <a:r>
              <a:rPr lang="hr-HR" sz="4000" dirty="0" err="1"/>
              <a:t>cohesion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7C352C-5F8C-9857-AE3B-62D2E47BA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773F-B5D7-4796-FF6F-0891FBFE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605DF2C-D449-3216-EF0F-A52EB37A5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89755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77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5E6A9-7FD4-5266-76EE-1DBE6F349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FC14A4-115E-46AD-161A-49F8C499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71E5E59-191A-B7E6-30E1-10D137769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66BCA0A-FC9A-413A-BF85-09F783603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20433-5873-CCD0-01AB-9620EB2A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hr-HR" sz="4000" dirty="0"/>
            </a:br>
            <a:r>
              <a:rPr lang="hr-HR" sz="4000" dirty="0" err="1"/>
              <a:t>Pillar</a:t>
            </a:r>
            <a:r>
              <a:rPr lang="hr-HR" sz="4000" dirty="0"/>
              <a:t> 5: </a:t>
            </a:r>
            <a:r>
              <a:rPr lang="hr-HR" sz="4000" dirty="0" err="1"/>
              <a:t>Improved</a:t>
            </a:r>
            <a:r>
              <a:rPr lang="hr-HR" sz="4000" dirty="0"/>
              <a:t> </a:t>
            </a:r>
            <a:r>
              <a:rPr lang="hr-HR" sz="4000" dirty="0" err="1"/>
              <a:t>social</a:t>
            </a:r>
            <a:r>
              <a:rPr lang="hr-HR" sz="4000" dirty="0"/>
              <a:t> </a:t>
            </a:r>
            <a:r>
              <a:rPr lang="hr-HR" sz="4000" dirty="0" err="1"/>
              <a:t>cohesion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867F7-2554-AEF7-396F-5B7C666B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055A-DB49-C154-E7BB-E062405C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7777413-5F87-124A-06F7-659BB50EA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9604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70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B61C6-2A93-3F5E-F785-EB1B80C8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F27154-9B6B-66FD-1732-13440AA2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507460B-DF77-D078-FBC5-4BCB48F42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021E95A-E5EC-FD75-11CA-F177303FC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D8638-D295-E5CF-6DA8-D34019D0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hr-HR" sz="4000"/>
            </a:br>
            <a:r>
              <a:rPr lang="hr-HR" sz="4000"/>
              <a:t>Pillar 5: Improved social cohesion</a:t>
            </a:r>
            <a:br>
              <a:rPr lang="hr-HR" sz="4000"/>
            </a:br>
            <a:endParaRPr lang="hr-HR" sz="4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1F96C-251E-FEB2-52DF-5CF48F0E6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5440-741C-5ACB-78B2-F4CD0A07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277B0D2-A42E-8461-0ACD-1A7164663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86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EE1A2-4F39-E108-9689-B6004110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BD347-83C8-DDEA-B0B6-BF1AB630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FE563-A4AB-CCAC-5746-FDC358066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7A3C8EB-EF54-75D0-019F-7BEE5599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74E96-5811-63A5-17AB-90F0FDA6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en-GB" sz="4000" dirty="0"/>
            </a:br>
            <a:r>
              <a:rPr lang="en-GB" sz="4000" dirty="0"/>
              <a:t>Pillar 5: Improved social cohesion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DBA5A-40BE-498E-F38F-801955A29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669E-0775-D699-3F47-CA7036C2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CF45BD6-C4E1-50A4-F158-B8F7AC1C2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47096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566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18BAA-9DAA-8771-D311-BA7460B8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CEC6-60C2-7996-5F1C-C0B96E05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hr-HR" sz="4000"/>
            </a:br>
            <a:r>
              <a:rPr lang="hr-HR" sz="4000"/>
              <a:t>Pillar 5: Improved social cohesion</a:t>
            </a:r>
            <a:br>
              <a:rPr lang="hr-HR" sz="4000"/>
            </a:br>
            <a:endParaRPr lang="hr-HR" sz="4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32AD731-37C8-D9D1-CF2E-95FFFEA64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9987"/>
              </p:ext>
            </p:extLst>
          </p:nvPr>
        </p:nvGraphicFramePr>
        <p:xfrm>
          <a:off x="5434149" y="932688"/>
          <a:ext cx="5916603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7277D-8151-0A32-5FC8-0728AE87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362" y="6356350"/>
            <a:ext cx="1002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hr-H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E7BF9216ED754B81E1C18106EB49CF" ma:contentTypeVersion="15" ma:contentTypeDescription="Stvaranje novog dokumenta." ma:contentTypeScope="" ma:versionID="893da92e95d84db6f73cdb5d252319e7">
  <xsd:schema xmlns:xsd="http://www.w3.org/2001/XMLSchema" xmlns:xs="http://www.w3.org/2001/XMLSchema" xmlns:p="http://schemas.microsoft.com/office/2006/metadata/properties" xmlns:ns2="ee6f86e7-576c-44f7-9c19-a7f68776525a" xmlns:ns3="4c1bf9cd-aedd-4fe8-9c54-00a7e6ccb24b" targetNamespace="http://schemas.microsoft.com/office/2006/metadata/properties" ma:root="true" ma:fieldsID="cfb66961c9618d4a5d153436e5e1e9d6" ns2:_="" ns3:_="">
    <xsd:import namespace="ee6f86e7-576c-44f7-9c19-a7f68776525a"/>
    <xsd:import namespace="4c1bf9cd-aedd-4fe8-9c54-00a7e6ccb2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f86e7-576c-44f7-9c19-a7f6877652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10f1a1d-81ec-4c7b-bcd9-8848f33ef698}" ma:internalName="TaxCatchAll" ma:showField="CatchAllData" ma:web="ee6f86e7-576c-44f7-9c19-a7f6877652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bf9cd-aedd-4fe8-9c54-00a7e6ccb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6a4b3a52-6333-4468-a570-48df119b6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1bf9cd-aedd-4fe8-9c54-00a7e6ccb24b">
      <Terms xmlns="http://schemas.microsoft.com/office/infopath/2007/PartnerControls"/>
    </lcf76f155ced4ddcb4097134ff3c332f>
    <TaxCatchAll xmlns="ee6f86e7-576c-44f7-9c19-a7f68776525a" xsi:nil="true"/>
  </documentManagement>
</p:properties>
</file>

<file path=customXml/itemProps1.xml><?xml version="1.0" encoding="utf-8"?>
<ds:datastoreItem xmlns:ds="http://schemas.openxmlformats.org/officeDocument/2006/customXml" ds:itemID="{01A679B5-DA25-41EE-921D-46BE6B4CCF71}"/>
</file>

<file path=customXml/itemProps2.xml><?xml version="1.0" encoding="utf-8"?>
<ds:datastoreItem xmlns:ds="http://schemas.openxmlformats.org/officeDocument/2006/customXml" ds:itemID="{9D5BDD80-1045-430B-9EF8-C609287892BD}"/>
</file>

<file path=customXml/itemProps3.xml><?xml version="1.0" encoding="utf-8"?>
<ds:datastoreItem xmlns:ds="http://schemas.openxmlformats.org/officeDocument/2006/customXml" ds:itemID="{A35F6BE8-6899-4A85-82F4-4B21F97F7F5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1038</TotalTime>
  <Words>370</Words>
  <Application>Microsoft Office PowerPoint</Application>
  <PresentationFormat>Široki zaslon</PresentationFormat>
  <Paragraphs>80</Paragraphs>
  <Slides>11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EUSAIR – Pillar V</vt:lpstr>
      <vt:lpstr>Content</vt:lpstr>
      <vt:lpstr> From an idea to the Action plan </vt:lpstr>
      <vt:lpstr> Pillar 5: Improved social cohesion </vt:lpstr>
      <vt:lpstr> Pillar 5: Improved social cohesion </vt:lpstr>
      <vt:lpstr> Pillar 5: Improved social cohesion </vt:lpstr>
      <vt:lpstr> Pillar 5: Improved social cohesion </vt:lpstr>
      <vt:lpstr> Pillar 5: Improved social cohesion </vt:lpstr>
      <vt:lpstr> Pillar 5: Improved social cohesion </vt:lpstr>
      <vt:lpstr> Show must go on… </vt:lpstr>
      <vt:lpstr>Thank you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Filip Miličević</cp:lastModifiedBy>
  <cp:revision>69</cp:revision>
  <dcterms:created xsi:type="dcterms:W3CDTF">2021-08-17T10:54:28Z</dcterms:created>
  <dcterms:modified xsi:type="dcterms:W3CDTF">2024-12-04T14:24:48Z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0x01010012E7BF9216ED754B81E1C18106EB49CF</vt:lpwstr>
  </property>
</Properties>
</file>