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69" r:id="rId4"/>
    <p:sldId id="270" r:id="rId5"/>
    <p:sldId id="271" r:id="rId6"/>
    <p:sldId id="272" r:id="rId7"/>
    <p:sldId id="276" r:id="rId8"/>
    <p:sldId id="273" r:id="rId9"/>
    <p:sldId id="274" r:id="rId10"/>
    <p:sldId id="275" r:id="rId11"/>
    <p:sldId id="277" r:id="rId12"/>
    <p:sldId id="278" r:id="rId13"/>
    <p:sldId id="279" r:id="rId14"/>
    <p:sldId id="25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3256" autoAdjust="0"/>
  </p:normalViewPr>
  <p:slideViewPr>
    <p:cSldViewPr snapToGrid="0">
      <p:cViewPr varScale="1">
        <p:scale>
          <a:sx n="89" d="100"/>
          <a:sy n="89" d="100"/>
        </p:scale>
        <p:origin x="12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6DDA8-43F5-404C-8C90-A7B44330B016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89137-1065-445B-ADE9-D1D5E9669F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38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218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4670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2906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72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9155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2855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867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778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808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54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225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636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545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689137-1065-445B-ADE9-D1D5E9669F0A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08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4A7E53-D49C-D350-9938-2F79C0550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5963DDE-49C7-C6F4-5F40-B001150AD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D818D40-429C-FB72-BB96-3EDEAF689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6C40B06-6842-185B-D4A9-5C2585AB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6D5605-B58E-C4C6-13B0-23AB7E626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595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10AFB-BC30-3B09-0657-ED051CA7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CFD2FF1-09A7-E43E-9A47-04A5018D2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B8FE05C-8509-13BA-9629-9B559B9F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BC1B718-2682-45C0-2F07-74F49D19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476DF0C-8E2F-BFA5-E4FB-4C272A392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980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99B1055A-1472-2068-8691-DB65F140D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3282AEB-43DB-10C1-B743-3DFE5696B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BCF6A8C-8E09-9163-7557-FCA714F0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256F0C-D3BA-5240-A233-233FEAE94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2928E5F-F1FF-9F7C-5BD5-E714167F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512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B3066-3CBE-865C-B148-75752C6E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A56A429-0D52-A007-D6F4-0427B4E7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B89746E-0296-60FB-AE3F-B65D65A4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80E16F9-980A-1F26-80FD-976AAB28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3E9808-A238-82D9-BB20-29951FC4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264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736038-E3FA-B9CD-30B5-F2B5614E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AAB1CEB-2C14-BC8B-9E74-D2C6F06B5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D673973-B423-670E-9684-3224D358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421FF9-B1BC-6537-051C-9CB3752DF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A12D3F2-EEDF-1F02-64FA-AF6D6016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950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7F49B5-2170-3D2F-50C9-0CF083A1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31CB74-C510-9AD4-715E-9F914D8484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F79FD7E-D556-7019-FCDC-BE0A9E926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73E4308-B4FF-2AF6-CEE7-77D320C3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D9EB452-F254-FAC2-BD7D-FFF1C4253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26226F3-C0AA-1BCA-EC4F-6F0791DB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28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8F8CE-1DF7-9BC4-8061-7C7863AB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6645C6-04CC-FE84-B840-EA87AC59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FB77C26-99C8-F62F-106E-0D7D6810B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536EA3A5-9D54-D488-D925-641B84DD0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53F9838-726E-B877-9AF3-61141C23A3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C653C79-0DCF-5833-C7CA-6A5A9F9E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CBD26C03-4961-971E-2064-CAC1BFA7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E92FA652-49DA-E53D-1F9B-6338DE358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00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32150-33E1-C8D4-16D7-3509E1F7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CA5EA64E-E509-011E-085B-886F8E65D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3E92BDA-1B2B-60D8-8EEC-9B37F160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EDB69F3-C54D-558D-77A5-ADB2645D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440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858682B3-EE8E-1792-8A1E-633D03E0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E7C9CA0-81BA-9A79-90F1-85D712692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200271D-27DF-259B-47C8-1BD2D7252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958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E8EAA1-911C-6F6D-C574-AC720A88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86C67F-EFC3-6DB6-1899-DE5A2A75B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D3F6F50-6FF7-4D14-1BBB-B7964404A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5AE26DB-25DE-A253-1D6A-265E8334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1220C44-DA63-8658-B77C-0A3814311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8A4F70E-DB38-BED0-543D-34CA1E92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380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DF5FB-9376-C4E6-3183-6E4F9B747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FA2E262-1DDF-CE68-C144-B9C652303B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9D04C11-B5AE-9693-A70D-7BD22EF09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05358ED-A873-EC68-B489-E6F11DC9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9718FF7-BFB2-EE51-1C82-C06DA01C3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D5D7457-7FCE-1F7E-645D-F984BD22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110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9E62758-89F4-0620-B117-4CF58F7C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41BBA68-DAA0-7005-61F6-5D9FC8ED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798382D-5095-4E49-A24E-72F57F520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A36339-3898-4248-9794-5ABA115B74D2}" type="datetimeFigureOut">
              <a:rPr lang="sl-SI" smtClean="0"/>
              <a:t>8. 09. 2025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C9BAF00-F075-DF73-4346-216494495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199881-B472-E293-9873-F3DC43749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CE78E-AFBB-4650-A5F7-04F3A7DE25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52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198FD4D8-11FE-7C7B-758B-AAA232374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2" y="0"/>
            <a:ext cx="11818436" cy="6858000"/>
          </a:xfrm>
          <a:prstGeom prst="rect">
            <a:avLst/>
          </a:prstGeom>
        </p:spPr>
      </p:pic>
      <p:sp>
        <p:nvSpPr>
          <p:cNvPr id="11" name="Naslov 1">
            <a:extLst>
              <a:ext uri="{FF2B5EF4-FFF2-40B4-BE49-F238E27FC236}">
                <a16:creationId xmlns:a16="http://schemas.microsoft.com/office/drawing/2014/main" id="{A378642E-E2F8-927E-C884-3F07062B5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743" y="1814947"/>
            <a:ext cx="9144000" cy="2387600"/>
          </a:xfrm>
        </p:spPr>
        <p:txBody>
          <a:bodyPr/>
          <a:lstStyle/>
          <a:p>
            <a:r>
              <a:rPr lang="sl-SI" dirty="0"/>
              <a:t>EUSAIR</a:t>
            </a:r>
            <a:br>
              <a:rPr lang="sl-SI" dirty="0"/>
            </a:br>
            <a:r>
              <a:rPr lang="sl-SI" dirty="0" err="1"/>
              <a:t>Visual</a:t>
            </a:r>
            <a:r>
              <a:rPr lang="sl-SI" dirty="0"/>
              <a:t> </a:t>
            </a:r>
            <a:r>
              <a:rPr lang="sl-SI" dirty="0" err="1"/>
              <a:t>Identity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536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5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E27693A-D367-AA20-041B-305BEAFF9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76" y="2200828"/>
            <a:ext cx="9916604" cy="1952015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96292DF-B066-6E3E-E1C8-0D2EA0EBA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423" y="801640"/>
            <a:ext cx="609685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2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5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7AB853F-0145-919A-F2D0-4688AC09A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" y="428578"/>
            <a:ext cx="9038047" cy="504827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D3F84B4-99A8-025C-48A7-60D88BBD95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10" y="879793"/>
            <a:ext cx="2581635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97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5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DF3AA0BA-27B9-1FB8-B32D-D287B10A2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720" y="529922"/>
            <a:ext cx="6937707" cy="5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3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5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F0F9E3E-78CF-A2DF-42B8-2B434E146D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72" y="304124"/>
            <a:ext cx="6290010" cy="586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0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C6C69530-5D48-043B-D028-3DA4BDD35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" y="75231"/>
            <a:ext cx="12075681" cy="678276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0296FA53-4463-9FFB-D1D0-A8583B81EEC5}"/>
              </a:ext>
            </a:extLst>
          </p:cNvPr>
          <p:cNvSpPr txBox="1"/>
          <p:nvPr/>
        </p:nvSpPr>
        <p:spPr>
          <a:xfrm>
            <a:off x="2969623" y="3086403"/>
            <a:ext cx="6252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To be </a:t>
            </a:r>
            <a:r>
              <a:rPr lang="sl-SI" sz="5400" dirty="0" err="1"/>
              <a:t>continued</a:t>
            </a:r>
            <a:r>
              <a:rPr lang="sl-SI" sz="5400" dirty="0"/>
              <a:t>….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58D397E-1AAC-CDD4-C0E3-925194CBC758}"/>
              </a:ext>
            </a:extLst>
          </p:cNvPr>
          <p:cNvSpPr txBox="1"/>
          <p:nvPr/>
        </p:nvSpPr>
        <p:spPr>
          <a:xfrm>
            <a:off x="2795452" y="3840456"/>
            <a:ext cx="6252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tomaz.arh@gov.si</a:t>
            </a:r>
          </a:p>
        </p:txBody>
      </p:sp>
    </p:spTree>
    <p:extLst>
      <p:ext uri="{BB962C8B-B14F-4D97-AF65-F5344CB8AC3E}">
        <p14:creationId xmlns:p14="http://schemas.microsoft.com/office/powerpoint/2010/main" val="255863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D087174-3511-BBA0-D6BA-ACFD8217A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06" y="733490"/>
            <a:ext cx="9955014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36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CCB8C46-4018-5041-0664-FD90C2C7E3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0013" y="1246298"/>
            <a:ext cx="5927713" cy="473563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D8C831C-7273-1957-ABA1-CC6E10934F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489" y="835782"/>
            <a:ext cx="2623175" cy="58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89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409814D-E59E-5C53-0EBA-54064DCAC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" y="911194"/>
            <a:ext cx="3839111" cy="46679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72AC8D7-CCA2-BBD1-2C0E-A9899FBFD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4280" y="1603617"/>
            <a:ext cx="7101928" cy="46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11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FE03F33A-A606-EA82-D49C-B935023D11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395" y="940526"/>
            <a:ext cx="3375753" cy="458435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4EC438E7-3957-22D7-3266-50F6CAFB46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24" y="2046189"/>
            <a:ext cx="5982535" cy="283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7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246F730-0902-264E-438B-F4C568AD6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" y="1845327"/>
            <a:ext cx="9050916" cy="372684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D946C54-ED29-4164-F636-240309318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31" y="779956"/>
            <a:ext cx="6096851" cy="685896"/>
          </a:xfrm>
          <a:prstGeom prst="rect">
            <a:avLst/>
          </a:prstGeom>
        </p:spPr>
      </p:pic>
      <p:grpSp>
        <p:nvGrpSpPr>
          <p:cNvPr id="18" name="Skupina 17">
            <a:extLst>
              <a:ext uri="{FF2B5EF4-FFF2-40B4-BE49-F238E27FC236}">
                <a16:creationId xmlns:a16="http://schemas.microsoft.com/office/drawing/2014/main" id="{990F2D79-96DA-FC93-ED8B-F354518D5749}"/>
              </a:ext>
            </a:extLst>
          </p:cNvPr>
          <p:cNvGrpSpPr/>
          <p:nvPr/>
        </p:nvGrpSpPr>
        <p:grpSpPr>
          <a:xfrm>
            <a:off x="627797" y="4203510"/>
            <a:ext cx="7410734" cy="0"/>
            <a:chOff x="627797" y="4203510"/>
            <a:chExt cx="7410734" cy="0"/>
          </a:xfrm>
        </p:grpSpPr>
        <p:cxnSp>
          <p:nvCxnSpPr>
            <p:cNvPr id="15" name="Raven puščični povezovalnik 14">
              <a:extLst>
                <a:ext uri="{FF2B5EF4-FFF2-40B4-BE49-F238E27FC236}">
                  <a16:creationId xmlns:a16="http://schemas.microsoft.com/office/drawing/2014/main" id="{A0029E8C-DF69-A040-461D-A7805B389180}"/>
                </a:ext>
              </a:extLst>
            </p:cNvPr>
            <p:cNvCxnSpPr/>
            <p:nvPr/>
          </p:nvCxnSpPr>
          <p:spPr>
            <a:xfrm>
              <a:off x="627797" y="4203510"/>
              <a:ext cx="2511188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en puščični povezovalnik 15">
              <a:extLst>
                <a:ext uri="{FF2B5EF4-FFF2-40B4-BE49-F238E27FC236}">
                  <a16:creationId xmlns:a16="http://schemas.microsoft.com/office/drawing/2014/main" id="{B0F50547-2E6F-D9A3-E61F-B92116731E3E}"/>
                </a:ext>
              </a:extLst>
            </p:cNvPr>
            <p:cNvCxnSpPr>
              <a:cxnSpLocks/>
            </p:cNvCxnSpPr>
            <p:nvPr/>
          </p:nvCxnSpPr>
          <p:spPr>
            <a:xfrm>
              <a:off x="6041408" y="4203510"/>
              <a:ext cx="1997123" cy="0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59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246F730-0902-264E-438B-F4C568AD6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" y="1845327"/>
            <a:ext cx="9050916" cy="3726847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D946C54-ED29-4164-F636-240309318A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131" y="779956"/>
            <a:ext cx="6096851" cy="685896"/>
          </a:xfrm>
          <a:prstGeom prst="rect">
            <a:avLst/>
          </a:prstGeom>
        </p:spPr>
      </p:pic>
      <p:grpSp>
        <p:nvGrpSpPr>
          <p:cNvPr id="15" name="Skupina 14">
            <a:extLst>
              <a:ext uri="{FF2B5EF4-FFF2-40B4-BE49-F238E27FC236}">
                <a16:creationId xmlns:a16="http://schemas.microsoft.com/office/drawing/2014/main" id="{676189BA-4B9D-4063-13B2-F9D45C1484C6}"/>
              </a:ext>
            </a:extLst>
          </p:cNvPr>
          <p:cNvGrpSpPr/>
          <p:nvPr/>
        </p:nvGrpSpPr>
        <p:grpSpPr>
          <a:xfrm>
            <a:off x="177421" y="1690688"/>
            <a:ext cx="8328725" cy="1025216"/>
            <a:chOff x="177421" y="1690688"/>
            <a:chExt cx="8328725" cy="1025216"/>
          </a:xfrm>
        </p:grpSpPr>
        <p:cxnSp>
          <p:nvCxnSpPr>
            <p:cNvPr id="10" name="Raven puščični povezovalnik 9">
              <a:extLst>
                <a:ext uri="{FF2B5EF4-FFF2-40B4-BE49-F238E27FC236}">
                  <a16:creationId xmlns:a16="http://schemas.microsoft.com/office/drawing/2014/main" id="{8EE46A54-1830-4F49-73D8-A57B3DC2F045}"/>
                </a:ext>
              </a:extLst>
            </p:cNvPr>
            <p:cNvCxnSpPr/>
            <p:nvPr/>
          </p:nvCxnSpPr>
          <p:spPr>
            <a:xfrm>
              <a:off x="177421" y="1690688"/>
              <a:ext cx="818866" cy="1025216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Raven puščični povezovalnik 11">
              <a:extLst>
                <a:ext uri="{FF2B5EF4-FFF2-40B4-BE49-F238E27FC236}">
                  <a16:creationId xmlns:a16="http://schemas.microsoft.com/office/drawing/2014/main" id="{899A2B52-4553-0DCA-DC16-928F7FF98C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94463" y="1885337"/>
              <a:ext cx="811683" cy="830567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8A7ABBC5-32C6-EA5C-85DF-A9B05F59DB46}"/>
              </a:ext>
            </a:extLst>
          </p:cNvPr>
          <p:cNvGrpSpPr/>
          <p:nvPr/>
        </p:nvGrpSpPr>
        <p:grpSpPr>
          <a:xfrm>
            <a:off x="390028" y="3933337"/>
            <a:ext cx="6904552" cy="1056041"/>
            <a:chOff x="1569404" y="2539235"/>
            <a:chExt cx="6904552" cy="1056041"/>
          </a:xfrm>
        </p:grpSpPr>
        <p:cxnSp>
          <p:nvCxnSpPr>
            <p:cNvPr id="17" name="Raven puščični povezovalnik 16">
              <a:extLst>
                <a:ext uri="{FF2B5EF4-FFF2-40B4-BE49-F238E27FC236}">
                  <a16:creationId xmlns:a16="http://schemas.microsoft.com/office/drawing/2014/main" id="{A71D86F0-DA44-AD7C-8B24-C8FB02FD1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404" y="2596501"/>
              <a:ext cx="706390" cy="998775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Raven puščični povezovalnik 17">
              <a:extLst>
                <a:ext uri="{FF2B5EF4-FFF2-40B4-BE49-F238E27FC236}">
                  <a16:creationId xmlns:a16="http://schemas.microsoft.com/office/drawing/2014/main" id="{E4B5EFFB-60D5-8DEC-A562-0D33713E31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5711" y="2539235"/>
              <a:ext cx="798245" cy="967714"/>
            </a:xfrm>
            <a:prstGeom prst="straightConnector1">
              <a:avLst/>
            </a:prstGeom>
            <a:ln w="53975"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526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29CDCA9-72CA-9ABF-88E0-41065D743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69" y="2368880"/>
            <a:ext cx="9889855" cy="17843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CF8431FF-0618-F0E3-EC28-B13D1D3D53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293" y="846304"/>
            <a:ext cx="609685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76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E841DF-934A-D720-3F39-B0FDF9D1C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4E9ADB6-C4FC-6DA0-AE02-38022CC30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1B796605-5A50-F775-F1D1-5396CE2043F4}"/>
              </a:ext>
            </a:extLst>
          </p:cNvPr>
          <p:cNvGrpSpPr/>
          <p:nvPr/>
        </p:nvGrpSpPr>
        <p:grpSpPr>
          <a:xfrm>
            <a:off x="0" y="9624"/>
            <a:ext cx="12243790" cy="6848375"/>
            <a:chOff x="0" y="9624"/>
            <a:chExt cx="12243790" cy="684837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03928200-13EB-623F-5BFE-413702983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624"/>
              <a:ext cx="12243790" cy="6848375"/>
            </a:xfrm>
            <a:prstGeom prst="rect">
              <a:avLst/>
            </a:prstGeom>
          </p:spPr>
        </p:pic>
        <p:sp>
          <p:nvSpPr>
            <p:cNvPr id="6" name="Pravokotnik 5">
              <a:extLst>
                <a:ext uri="{FF2B5EF4-FFF2-40B4-BE49-F238E27FC236}">
                  <a16:creationId xmlns:a16="http://schemas.microsoft.com/office/drawing/2014/main" id="{5FC71C1E-EB48-A446-7EF7-CE0A77E21FCD}"/>
                </a:ext>
              </a:extLst>
            </p:cNvPr>
            <p:cNvSpPr/>
            <p:nvPr/>
          </p:nvSpPr>
          <p:spPr>
            <a:xfrm>
              <a:off x="452387" y="519764"/>
              <a:ext cx="7372952" cy="46778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7" name="Pravokotnik 6">
              <a:extLst>
                <a:ext uri="{FF2B5EF4-FFF2-40B4-BE49-F238E27FC236}">
                  <a16:creationId xmlns:a16="http://schemas.microsoft.com/office/drawing/2014/main" id="{192FAE05-3FCD-29B5-72A0-06FF9858AD70}"/>
                </a:ext>
              </a:extLst>
            </p:cNvPr>
            <p:cNvSpPr/>
            <p:nvPr/>
          </p:nvSpPr>
          <p:spPr>
            <a:xfrm>
              <a:off x="11439728" y="6167135"/>
              <a:ext cx="223736" cy="146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Slika 8">
            <a:extLst>
              <a:ext uri="{FF2B5EF4-FFF2-40B4-BE49-F238E27FC236}">
                <a16:creationId xmlns:a16="http://schemas.microsoft.com/office/drawing/2014/main" id="{1E2B8D6A-CEBC-CC73-FF51-6D22F42D9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5" y="6268151"/>
            <a:ext cx="2924583" cy="43821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0DC532C2-4AA6-C994-6520-B9B6024E9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87" y="1690688"/>
            <a:ext cx="9432636" cy="391476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F22282B-645B-C152-16FF-39D9FC5C9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55" y="762278"/>
            <a:ext cx="609685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6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29</Words>
  <Application>Microsoft Office PowerPoint</Application>
  <PresentationFormat>Širokozaslonsko</PresentationFormat>
  <Paragraphs>17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Officeova tema</vt:lpstr>
      <vt:lpstr>EUSAIR Visual Identity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MJU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Tomaž Arh</dc:creator>
  <cp:lastModifiedBy>Tomaž Arh</cp:lastModifiedBy>
  <cp:revision>19</cp:revision>
  <dcterms:created xsi:type="dcterms:W3CDTF">2025-09-01T13:30:53Z</dcterms:created>
  <dcterms:modified xsi:type="dcterms:W3CDTF">2025-09-08T06:18:46Z</dcterms:modified>
</cp:coreProperties>
</file>