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4267" r:id="rId2"/>
    <p:sldId id="4280" r:id="rId3"/>
    <p:sldId id="4281" r:id="rId4"/>
    <p:sldId id="4282" r:id="rId5"/>
    <p:sldId id="4283" r:id="rId6"/>
    <p:sldId id="4284" r:id="rId7"/>
    <p:sldId id="283" r:id="rId8"/>
  </p:sldIdLst>
  <p:sldSz cx="12192000" cy="6858000"/>
  <p:notesSz cx="7104063" cy="10234613"/>
  <p:defaultTextStyle>
    <a:defPPr>
      <a:defRPr lang="en-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72C053B-0F9B-49B5-A128-76DE1D8217B9}">
          <p14:sldIdLst>
            <p14:sldId id="4267"/>
            <p14:sldId id="4280"/>
            <p14:sldId id="4281"/>
            <p14:sldId id="4282"/>
            <p14:sldId id="4283"/>
            <p14:sldId id="4284"/>
            <p14:sldId id="283"/>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62CE168-3A6F-9680-B24D-0A2EBA95CD00}" name="SI2" initials="SI2" userId="SI2" providerId="None"/>
  <p188:author id="{52563875-D274-9027-538D-5A98A5B931A9}" name="Facility Point" initials="FP" userId="Facility Point"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acility Point" initials="FP" lastIdx="6" clrIdx="0">
    <p:extLst>
      <p:ext uri="{19B8F6BF-5375-455C-9EA6-DF929625EA0E}">
        <p15:presenceInfo xmlns:p15="http://schemas.microsoft.com/office/powerpoint/2012/main" userId="Facility Point" providerId="None"/>
      </p:ext>
    </p:extLst>
  </p:cmAuthor>
  <p:cmAuthor id="2" name="Kz Consult" initials="KC" lastIdx="1" clrIdx="1">
    <p:extLst>
      <p:ext uri="{19B8F6BF-5375-455C-9EA6-DF929625EA0E}">
        <p15:presenceInfo xmlns:p15="http://schemas.microsoft.com/office/powerpoint/2012/main" userId="bb72cff0850729f5" providerId="Windows Live"/>
      </p:ext>
    </p:extLst>
  </p:cmAuthor>
  <p:cmAuthor id="3" name="Michele Giovenali" initials="MG" lastIdx="2" clrIdx="3">
    <p:extLst>
      <p:ext uri="{19B8F6BF-5375-455C-9EA6-DF929625EA0E}">
        <p15:presenceInfo xmlns:p15="http://schemas.microsoft.com/office/powerpoint/2012/main" userId="S-1-5-21-415702238-133197458-2415786290-37303" providerId="AD"/>
      </p:ext>
    </p:extLst>
  </p:cmAuthor>
  <p:cmAuthor id="4" name="Italy" initials="NB" lastIdx="4" clrIdx="2">
    <p:extLst>
      <p:ext uri="{19B8F6BF-5375-455C-9EA6-DF929625EA0E}">
        <p15:presenceInfo xmlns:p15="http://schemas.microsoft.com/office/powerpoint/2012/main" userId="Ital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3D4"/>
    <a:srgbClr val="FF99FF"/>
    <a:srgbClr val="CC66FF"/>
    <a:srgbClr val="FFCCCC"/>
    <a:srgbClr val="B63935"/>
    <a:srgbClr val="00B393"/>
    <a:srgbClr val="FF6699"/>
    <a:srgbClr val="306DB6"/>
    <a:srgbClr val="F99D38"/>
    <a:srgbClr val="C031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Srednji slog 4 – poudarek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Srednji slog 3 – poudarek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556" autoAdjust="0"/>
    <p:restoredTop sz="93061"/>
  </p:normalViewPr>
  <p:slideViewPr>
    <p:cSldViewPr snapToGrid="0">
      <p:cViewPr varScale="1">
        <p:scale>
          <a:sx n="149" d="100"/>
          <a:sy n="149" d="100"/>
        </p:scale>
        <p:origin x="234"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3079202" cy="512304"/>
          </a:xfrm>
          <a:prstGeom prst="rect">
            <a:avLst/>
          </a:prstGeom>
        </p:spPr>
        <p:txBody>
          <a:bodyPr vert="horz" lIns="94796" tIns="47398" rIns="94796" bIns="47398" rtlCol="0"/>
          <a:lstStyle>
            <a:lvl1pPr algn="l">
              <a:defRPr sz="1200"/>
            </a:lvl1pPr>
          </a:lstStyle>
          <a:p>
            <a:endParaRPr lang="en-GB"/>
          </a:p>
        </p:txBody>
      </p:sp>
      <p:sp>
        <p:nvSpPr>
          <p:cNvPr id="3" name="Označba mesta datuma 2"/>
          <p:cNvSpPr>
            <a:spLocks noGrp="1"/>
          </p:cNvSpPr>
          <p:nvPr>
            <p:ph type="dt" sz="quarter" idx="1"/>
          </p:nvPr>
        </p:nvSpPr>
        <p:spPr>
          <a:xfrm>
            <a:off x="4023203" y="0"/>
            <a:ext cx="3079202" cy="512304"/>
          </a:xfrm>
          <a:prstGeom prst="rect">
            <a:avLst/>
          </a:prstGeom>
        </p:spPr>
        <p:txBody>
          <a:bodyPr vert="horz" lIns="94796" tIns="47398" rIns="94796" bIns="47398" rtlCol="0"/>
          <a:lstStyle>
            <a:lvl1pPr algn="r">
              <a:defRPr sz="1200"/>
            </a:lvl1pPr>
          </a:lstStyle>
          <a:p>
            <a:fld id="{7C6F100A-6EB7-4976-B3D6-6BC4E806A348}" type="datetimeFigureOut">
              <a:rPr lang="en-GB" smtClean="0"/>
              <a:t>02/09/2025</a:t>
            </a:fld>
            <a:endParaRPr lang="en-GB"/>
          </a:p>
        </p:txBody>
      </p:sp>
      <p:sp>
        <p:nvSpPr>
          <p:cNvPr id="4" name="Označba mesta noge 3"/>
          <p:cNvSpPr>
            <a:spLocks noGrp="1"/>
          </p:cNvSpPr>
          <p:nvPr>
            <p:ph type="ftr" sz="quarter" idx="2"/>
          </p:nvPr>
        </p:nvSpPr>
        <p:spPr>
          <a:xfrm>
            <a:off x="0" y="9722309"/>
            <a:ext cx="3079202" cy="512304"/>
          </a:xfrm>
          <a:prstGeom prst="rect">
            <a:avLst/>
          </a:prstGeom>
        </p:spPr>
        <p:txBody>
          <a:bodyPr vert="horz" lIns="94796" tIns="47398" rIns="94796" bIns="47398" rtlCol="0" anchor="b"/>
          <a:lstStyle>
            <a:lvl1pPr algn="l">
              <a:defRPr sz="1200"/>
            </a:lvl1pPr>
          </a:lstStyle>
          <a:p>
            <a:endParaRPr lang="en-GB"/>
          </a:p>
        </p:txBody>
      </p:sp>
      <p:sp>
        <p:nvSpPr>
          <p:cNvPr id="5" name="Označba mesta številke diapozitiva 4"/>
          <p:cNvSpPr>
            <a:spLocks noGrp="1"/>
          </p:cNvSpPr>
          <p:nvPr>
            <p:ph type="sldNum" sz="quarter" idx="3"/>
          </p:nvPr>
        </p:nvSpPr>
        <p:spPr>
          <a:xfrm>
            <a:off x="4023203" y="9722309"/>
            <a:ext cx="3079202" cy="512304"/>
          </a:xfrm>
          <a:prstGeom prst="rect">
            <a:avLst/>
          </a:prstGeom>
        </p:spPr>
        <p:txBody>
          <a:bodyPr vert="horz" lIns="94796" tIns="47398" rIns="94796" bIns="47398" rtlCol="0" anchor="b"/>
          <a:lstStyle>
            <a:lvl1pPr algn="r">
              <a:defRPr sz="1200"/>
            </a:lvl1pPr>
          </a:lstStyle>
          <a:p>
            <a:fld id="{7558F339-E478-418C-9707-4DB85923876B}" type="slidenum">
              <a:rPr lang="en-GB" smtClean="0"/>
              <a:t>‹#›</a:t>
            </a:fld>
            <a:endParaRPr lang="en-GB"/>
          </a:p>
        </p:txBody>
      </p:sp>
    </p:spTree>
    <p:extLst>
      <p:ext uri="{BB962C8B-B14F-4D97-AF65-F5344CB8AC3E}">
        <p14:creationId xmlns:p14="http://schemas.microsoft.com/office/powerpoint/2010/main" val="3774192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427" cy="513508"/>
          </a:xfrm>
          <a:prstGeom prst="rect">
            <a:avLst/>
          </a:prstGeom>
        </p:spPr>
        <p:txBody>
          <a:bodyPr vert="horz" lIns="94796" tIns="47398" rIns="94796" bIns="47398" rtlCol="0"/>
          <a:lstStyle>
            <a:lvl1pPr algn="l">
              <a:defRPr sz="1200"/>
            </a:lvl1pPr>
          </a:lstStyle>
          <a:p>
            <a:endParaRPr lang="en-GB"/>
          </a:p>
        </p:txBody>
      </p:sp>
      <p:sp>
        <p:nvSpPr>
          <p:cNvPr id="3" name="Date Placeholder 2"/>
          <p:cNvSpPr>
            <a:spLocks noGrp="1"/>
          </p:cNvSpPr>
          <p:nvPr>
            <p:ph type="dt" idx="1"/>
          </p:nvPr>
        </p:nvSpPr>
        <p:spPr>
          <a:xfrm>
            <a:off x="4023993" y="0"/>
            <a:ext cx="3078427" cy="513508"/>
          </a:xfrm>
          <a:prstGeom prst="rect">
            <a:avLst/>
          </a:prstGeom>
        </p:spPr>
        <p:txBody>
          <a:bodyPr vert="horz" lIns="94796" tIns="47398" rIns="94796" bIns="47398" rtlCol="0"/>
          <a:lstStyle>
            <a:lvl1pPr algn="r">
              <a:defRPr sz="1200"/>
            </a:lvl1pPr>
          </a:lstStyle>
          <a:p>
            <a:fld id="{D642E009-06F5-B54C-95E6-E60337C56277}" type="datetimeFigureOut">
              <a:rPr lang="en-GB" smtClean="0"/>
              <a:t>02/09/2025</a:t>
            </a:fld>
            <a:endParaRPr lang="en-GB"/>
          </a:p>
        </p:txBody>
      </p:sp>
      <p:sp>
        <p:nvSpPr>
          <p:cNvPr id="4" name="Slide Image Placeholder 3"/>
          <p:cNvSpPr>
            <a:spLocks noGrp="1" noRot="1" noChangeAspect="1"/>
          </p:cNvSpPr>
          <p:nvPr>
            <p:ph type="sldImg" idx="2"/>
          </p:nvPr>
        </p:nvSpPr>
        <p:spPr>
          <a:xfrm>
            <a:off x="481013" y="1279525"/>
            <a:ext cx="6142037" cy="3454400"/>
          </a:xfrm>
          <a:prstGeom prst="rect">
            <a:avLst/>
          </a:prstGeom>
          <a:noFill/>
          <a:ln w="12700">
            <a:solidFill>
              <a:prstClr val="black"/>
            </a:solidFill>
          </a:ln>
        </p:spPr>
        <p:txBody>
          <a:bodyPr vert="horz" lIns="94796" tIns="47398" rIns="94796" bIns="47398" rtlCol="0" anchor="ctr"/>
          <a:lstStyle/>
          <a:p>
            <a:endParaRPr lang="en-GB"/>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4796" tIns="47398" rIns="94796" bIns="47398"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1" y="9721107"/>
            <a:ext cx="3078427" cy="513507"/>
          </a:xfrm>
          <a:prstGeom prst="rect">
            <a:avLst/>
          </a:prstGeom>
        </p:spPr>
        <p:txBody>
          <a:bodyPr vert="horz" lIns="94796" tIns="47398" rIns="94796" bIns="47398" rtlCol="0" anchor="b"/>
          <a:lstStyle>
            <a:lvl1pPr algn="l">
              <a:defRPr sz="1200"/>
            </a:lvl1pPr>
          </a:lstStyle>
          <a:p>
            <a:endParaRPr lang="en-GB"/>
          </a:p>
        </p:txBody>
      </p:sp>
      <p:sp>
        <p:nvSpPr>
          <p:cNvPr id="7" name="Slide Number Placeholder 6"/>
          <p:cNvSpPr>
            <a:spLocks noGrp="1"/>
          </p:cNvSpPr>
          <p:nvPr>
            <p:ph type="sldNum" sz="quarter" idx="5"/>
          </p:nvPr>
        </p:nvSpPr>
        <p:spPr>
          <a:xfrm>
            <a:off x="4023993" y="9721107"/>
            <a:ext cx="3078427" cy="513507"/>
          </a:xfrm>
          <a:prstGeom prst="rect">
            <a:avLst/>
          </a:prstGeom>
        </p:spPr>
        <p:txBody>
          <a:bodyPr vert="horz" lIns="94796" tIns="47398" rIns="94796" bIns="47398" rtlCol="0" anchor="b"/>
          <a:lstStyle>
            <a:lvl1pPr algn="r">
              <a:defRPr sz="1200"/>
            </a:lvl1pPr>
          </a:lstStyle>
          <a:p>
            <a:fld id="{35F87A08-D166-424A-BF08-22C96A10A0C4}" type="slidenum">
              <a:rPr lang="en-GB" smtClean="0"/>
              <a:t>‹#›</a:t>
            </a:fld>
            <a:endParaRPr lang="en-GB"/>
          </a:p>
        </p:txBody>
      </p:sp>
    </p:spTree>
    <p:extLst>
      <p:ext uri="{BB962C8B-B14F-4D97-AF65-F5344CB8AC3E}">
        <p14:creationId xmlns:p14="http://schemas.microsoft.com/office/powerpoint/2010/main" val="1905507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41A8AF9A-0149-B096-6BA7-0BE0DB59F3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325DA948-2BCF-9B72-9C27-357C5AFF182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endParaRPr lang="en-GB" sz="1200" dirty="0">
              <a:latin typeface="Avenir Next LT Pro"/>
            </a:endParaRPr>
          </a:p>
          <a:p>
            <a:pPr eaLnBrk="1" hangingPunct="1">
              <a:spcBef>
                <a:spcPct val="0"/>
              </a:spcBef>
            </a:pPr>
            <a:endParaRPr lang="fr-FR" altLang="fr-FR" dirty="0">
              <a:ea typeface="Calibri" panose="020F0502020204030204" pitchFamily="34" charset="0"/>
              <a:cs typeface="Arial" panose="020B0604020202020204" pitchFamily="34" charset="0"/>
            </a:endParaRPr>
          </a:p>
        </p:txBody>
      </p:sp>
      <p:sp>
        <p:nvSpPr>
          <p:cNvPr id="10244" name="Slide Number Placeholder 3">
            <a:extLst>
              <a:ext uri="{FF2B5EF4-FFF2-40B4-BE49-F238E27FC236}">
                <a16:creationId xmlns:a16="http://schemas.microsoft.com/office/drawing/2014/main" id="{BAF530D8-6628-1B9A-5CAB-DD0A0DED08B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EEA9271-0E4D-40FF-A4AD-3E0E5DD218D8}" type="slidenum">
              <a:rPr kumimoji="0" lang="en-GB" altLang="fr-FR"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altLang="fr-FR"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819720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0E437D-81A7-C7F2-E895-4AC8877A11F1}"/>
            </a:ext>
          </a:extLst>
        </p:cNvPr>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0E209B88-4856-A2FC-D6AA-055ECF1B553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0E264C70-0DF9-DF61-0F7E-1C4C47E96F9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endParaRPr lang="en-GB" sz="1200" dirty="0">
              <a:latin typeface="Avenir Next LT Pro"/>
            </a:endParaRPr>
          </a:p>
          <a:p>
            <a:pPr eaLnBrk="1" hangingPunct="1">
              <a:spcBef>
                <a:spcPct val="0"/>
              </a:spcBef>
            </a:pPr>
            <a:endParaRPr lang="fr-FR" altLang="fr-FR" dirty="0">
              <a:ea typeface="Calibri" panose="020F0502020204030204" pitchFamily="34" charset="0"/>
              <a:cs typeface="Arial" panose="020B0604020202020204" pitchFamily="34" charset="0"/>
            </a:endParaRPr>
          </a:p>
        </p:txBody>
      </p:sp>
      <p:sp>
        <p:nvSpPr>
          <p:cNvPr id="10244" name="Slide Number Placeholder 3">
            <a:extLst>
              <a:ext uri="{FF2B5EF4-FFF2-40B4-BE49-F238E27FC236}">
                <a16:creationId xmlns:a16="http://schemas.microsoft.com/office/drawing/2014/main" id="{6A762E77-5B89-9E2E-7F3E-21EC29CB59B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EEA9271-0E4D-40FF-A4AD-3E0E5DD218D8}" type="slidenum">
              <a:rPr kumimoji="0" lang="en-GB" altLang="fr-FR"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altLang="fr-FR"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925899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A96BD7-0060-B70D-2270-6983DB447D2A}"/>
            </a:ext>
          </a:extLst>
        </p:cNvPr>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F691FE29-C0E5-39E6-DB2D-F8B777BB01A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826DDAC8-CF66-2223-8082-6FA4473D640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endParaRPr lang="en-GB" sz="1200" dirty="0">
              <a:latin typeface="Avenir Next LT Pro"/>
            </a:endParaRPr>
          </a:p>
          <a:p>
            <a:pPr eaLnBrk="1" hangingPunct="1">
              <a:spcBef>
                <a:spcPct val="0"/>
              </a:spcBef>
            </a:pPr>
            <a:endParaRPr lang="fr-FR" altLang="fr-FR" dirty="0">
              <a:ea typeface="Calibri" panose="020F0502020204030204" pitchFamily="34" charset="0"/>
              <a:cs typeface="Arial" panose="020B0604020202020204" pitchFamily="34" charset="0"/>
            </a:endParaRPr>
          </a:p>
        </p:txBody>
      </p:sp>
      <p:sp>
        <p:nvSpPr>
          <p:cNvPr id="10244" name="Slide Number Placeholder 3">
            <a:extLst>
              <a:ext uri="{FF2B5EF4-FFF2-40B4-BE49-F238E27FC236}">
                <a16:creationId xmlns:a16="http://schemas.microsoft.com/office/drawing/2014/main" id="{27344D77-386B-EC38-DF44-D726BF5F873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EEA9271-0E4D-40FF-A4AD-3E0E5DD218D8}" type="slidenum">
              <a:rPr kumimoji="0" lang="en-GB" altLang="fr-FR"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altLang="fr-FR"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029562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D40AD-E629-A057-817F-0181407F0487}"/>
            </a:ext>
          </a:extLst>
        </p:cNvPr>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4FBD951E-D39C-6465-A507-5619ECF35E2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918EC3E5-C04A-AB67-BAC2-FF549F69AB7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endParaRPr lang="en-GB" sz="1200" dirty="0">
              <a:latin typeface="Avenir Next LT Pro"/>
            </a:endParaRPr>
          </a:p>
          <a:p>
            <a:pPr eaLnBrk="1" hangingPunct="1">
              <a:spcBef>
                <a:spcPct val="0"/>
              </a:spcBef>
            </a:pPr>
            <a:endParaRPr lang="fr-FR" altLang="fr-FR" dirty="0">
              <a:ea typeface="Calibri" panose="020F0502020204030204" pitchFamily="34" charset="0"/>
              <a:cs typeface="Arial" panose="020B0604020202020204" pitchFamily="34" charset="0"/>
            </a:endParaRPr>
          </a:p>
        </p:txBody>
      </p:sp>
      <p:sp>
        <p:nvSpPr>
          <p:cNvPr id="10244" name="Slide Number Placeholder 3">
            <a:extLst>
              <a:ext uri="{FF2B5EF4-FFF2-40B4-BE49-F238E27FC236}">
                <a16:creationId xmlns:a16="http://schemas.microsoft.com/office/drawing/2014/main" id="{BA13F35B-0FE3-2055-5F7D-89C9EB01831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EEA9271-0E4D-40FF-A4AD-3E0E5DD218D8}" type="slidenum">
              <a:rPr kumimoji="0" lang="en-GB" altLang="fr-FR"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GB" altLang="fr-FR"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682563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830BCD-0071-D85F-AC45-A844F6E69093}"/>
            </a:ext>
          </a:extLst>
        </p:cNvPr>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C98B6251-8519-7CE1-DAE2-5CBA1C51097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1788D647-BE88-3565-C211-9FE6C56B436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endParaRPr lang="en-GB" sz="1200" dirty="0">
              <a:latin typeface="Avenir Next LT Pro"/>
            </a:endParaRPr>
          </a:p>
          <a:p>
            <a:pPr eaLnBrk="1" hangingPunct="1">
              <a:spcBef>
                <a:spcPct val="0"/>
              </a:spcBef>
            </a:pPr>
            <a:endParaRPr lang="fr-FR" altLang="fr-FR" dirty="0">
              <a:ea typeface="Calibri" panose="020F0502020204030204" pitchFamily="34" charset="0"/>
              <a:cs typeface="Arial" panose="020B0604020202020204" pitchFamily="34" charset="0"/>
            </a:endParaRPr>
          </a:p>
        </p:txBody>
      </p:sp>
      <p:sp>
        <p:nvSpPr>
          <p:cNvPr id="10244" name="Slide Number Placeholder 3">
            <a:extLst>
              <a:ext uri="{FF2B5EF4-FFF2-40B4-BE49-F238E27FC236}">
                <a16:creationId xmlns:a16="http://schemas.microsoft.com/office/drawing/2014/main" id="{1BE3C85A-1334-D013-35C9-4F1C658DF88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EEA9271-0E4D-40FF-A4AD-3E0E5DD218D8}" type="slidenum">
              <a:rPr kumimoji="0" lang="en-GB" altLang="fr-FR"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altLang="fr-FR"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408529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08FDB-DCF6-CA8E-FF58-EE188EFF521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C8C8C768-2CC4-C5AA-3607-A419129B87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AEF691A6-FEDA-B2B9-DACD-4E02A208A4E2}"/>
              </a:ext>
            </a:extLst>
          </p:cNvPr>
          <p:cNvSpPr>
            <a:spLocks noGrp="1"/>
          </p:cNvSpPr>
          <p:nvPr>
            <p:ph type="dt" sz="half" idx="10"/>
          </p:nvPr>
        </p:nvSpPr>
        <p:spPr/>
        <p:txBody>
          <a:bodyPr/>
          <a:lstStyle/>
          <a:p>
            <a:fld id="{4C76690A-A2BB-DC49-AEBE-6161540E5C31}" type="datetimeFigureOut">
              <a:rPr lang="en-GB" smtClean="0"/>
              <a:t>02/09/2025</a:t>
            </a:fld>
            <a:endParaRPr lang="en-GB"/>
          </a:p>
        </p:txBody>
      </p:sp>
      <p:sp>
        <p:nvSpPr>
          <p:cNvPr id="5" name="Footer Placeholder 4">
            <a:extLst>
              <a:ext uri="{FF2B5EF4-FFF2-40B4-BE49-F238E27FC236}">
                <a16:creationId xmlns:a16="http://schemas.microsoft.com/office/drawing/2014/main" id="{CC1A3CB9-0F92-B2A1-256C-F11913CCD1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2EA3B9-73FD-27B6-7005-27D4211D1A5B}"/>
              </a:ext>
            </a:extLst>
          </p:cNvPr>
          <p:cNvSpPr>
            <a:spLocks noGrp="1"/>
          </p:cNvSpPr>
          <p:nvPr>
            <p:ph type="sldNum" sz="quarter" idx="12"/>
          </p:nvPr>
        </p:nvSpPr>
        <p:spPr/>
        <p:txBody>
          <a:bodyPr/>
          <a:lstStyle/>
          <a:p>
            <a:fld id="{A03E1AE4-C672-3A4C-8C9F-05F68A08058B}" type="slidenum">
              <a:rPr lang="en-GB" smtClean="0"/>
              <a:t>‹#›</a:t>
            </a:fld>
            <a:endParaRPr lang="en-GB"/>
          </a:p>
        </p:txBody>
      </p:sp>
    </p:spTree>
    <p:extLst>
      <p:ext uri="{BB962C8B-B14F-4D97-AF65-F5344CB8AC3E}">
        <p14:creationId xmlns:p14="http://schemas.microsoft.com/office/powerpoint/2010/main" val="1200043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BA0F5-AACA-9281-1688-86DE35620BF3}"/>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FA87DE9B-CE76-ABF3-84F9-E689200208F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49E9D94-D1E3-F0C5-F18F-72CA5295E065}"/>
              </a:ext>
            </a:extLst>
          </p:cNvPr>
          <p:cNvSpPr>
            <a:spLocks noGrp="1"/>
          </p:cNvSpPr>
          <p:nvPr>
            <p:ph type="dt" sz="half" idx="10"/>
          </p:nvPr>
        </p:nvSpPr>
        <p:spPr/>
        <p:txBody>
          <a:bodyPr/>
          <a:lstStyle/>
          <a:p>
            <a:fld id="{4C76690A-A2BB-DC49-AEBE-6161540E5C31}" type="datetimeFigureOut">
              <a:rPr lang="en-GB" smtClean="0"/>
              <a:t>02/09/2025</a:t>
            </a:fld>
            <a:endParaRPr lang="en-GB"/>
          </a:p>
        </p:txBody>
      </p:sp>
      <p:sp>
        <p:nvSpPr>
          <p:cNvPr id="5" name="Footer Placeholder 4">
            <a:extLst>
              <a:ext uri="{FF2B5EF4-FFF2-40B4-BE49-F238E27FC236}">
                <a16:creationId xmlns:a16="http://schemas.microsoft.com/office/drawing/2014/main" id="{4356617B-68FC-E924-6864-4749A58AAF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0F382C-D148-778B-E78C-CE10A2C8865C}"/>
              </a:ext>
            </a:extLst>
          </p:cNvPr>
          <p:cNvSpPr>
            <a:spLocks noGrp="1"/>
          </p:cNvSpPr>
          <p:nvPr>
            <p:ph type="sldNum" sz="quarter" idx="12"/>
          </p:nvPr>
        </p:nvSpPr>
        <p:spPr/>
        <p:txBody>
          <a:bodyPr/>
          <a:lstStyle/>
          <a:p>
            <a:fld id="{A03E1AE4-C672-3A4C-8C9F-05F68A08058B}" type="slidenum">
              <a:rPr lang="en-GB" smtClean="0"/>
              <a:t>‹#›</a:t>
            </a:fld>
            <a:endParaRPr lang="en-GB"/>
          </a:p>
        </p:txBody>
      </p:sp>
    </p:spTree>
    <p:extLst>
      <p:ext uri="{BB962C8B-B14F-4D97-AF65-F5344CB8AC3E}">
        <p14:creationId xmlns:p14="http://schemas.microsoft.com/office/powerpoint/2010/main" val="3949437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8EBEA7-864B-5F94-0E4F-C3A00C2D9E50}"/>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70AC1E2D-B170-F9CC-A918-88AD371291F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A089CF2-27E7-C125-B181-BECA4BB999F1}"/>
              </a:ext>
            </a:extLst>
          </p:cNvPr>
          <p:cNvSpPr>
            <a:spLocks noGrp="1"/>
          </p:cNvSpPr>
          <p:nvPr>
            <p:ph type="dt" sz="half" idx="10"/>
          </p:nvPr>
        </p:nvSpPr>
        <p:spPr/>
        <p:txBody>
          <a:bodyPr/>
          <a:lstStyle/>
          <a:p>
            <a:fld id="{4C76690A-A2BB-DC49-AEBE-6161540E5C31}" type="datetimeFigureOut">
              <a:rPr lang="en-GB" smtClean="0"/>
              <a:t>02/09/2025</a:t>
            </a:fld>
            <a:endParaRPr lang="en-GB"/>
          </a:p>
        </p:txBody>
      </p:sp>
      <p:sp>
        <p:nvSpPr>
          <p:cNvPr id="5" name="Footer Placeholder 4">
            <a:extLst>
              <a:ext uri="{FF2B5EF4-FFF2-40B4-BE49-F238E27FC236}">
                <a16:creationId xmlns:a16="http://schemas.microsoft.com/office/drawing/2014/main" id="{861C5EF9-F98E-8F32-CBFD-EA4D161128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618990-B125-5331-5512-28A93BE422B4}"/>
              </a:ext>
            </a:extLst>
          </p:cNvPr>
          <p:cNvSpPr>
            <a:spLocks noGrp="1"/>
          </p:cNvSpPr>
          <p:nvPr>
            <p:ph type="sldNum" sz="quarter" idx="12"/>
          </p:nvPr>
        </p:nvSpPr>
        <p:spPr/>
        <p:txBody>
          <a:bodyPr/>
          <a:lstStyle/>
          <a:p>
            <a:fld id="{A03E1AE4-C672-3A4C-8C9F-05F68A08058B}" type="slidenum">
              <a:rPr lang="en-GB" smtClean="0"/>
              <a:t>‹#›</a:t>
            </a:fld>
            <a:endParaRPr lang="en-GB"/>
          </a:p>
        </p:txBody>
      </p:sp>
    </p:spTree>
    <p:extLst>
      <p:ext uri="{BB962C8B-B14F-4D97-AF65-F5344CB8AC3E}">
        <p14:creationId xmlns:p14="http://schemas.microsoft.com/office/powerpoint/2010/main" val="3635483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5EEF3-D0F9-162E-829C-AF1712E2690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EFE310A-72DC-7F8B-C337-9E73037D139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ACA2D1D-D703-E6AD-41BB-C69D7E8D851F}"/>
              </a:ext>
            </a:extLst>
          </p:cNvPr>
          <p:cNvSpPr>
            <a:spLocks noGrp="1"/>
          </p:cNvSpPr>
          <p:nvPr>
            <p:ph type="dt" sz="half" idx="10"/>
          </p:nvPr>
        </p:nvSpPr>
        <p:spPr/>
        <p:txBody>
          <a:bodyPr/>
          <a:lstStyle/>
          <a:p>
            <a:fld id="{4C76690A-A2BB-DC49-AEBE-6161540E5C31}" type="datetimeFigureOut">
              <a:rPr lang="en-GB" smtClean="0"/>
              <a:t>02/09/2025</a:t>
            </a:fld>
            <a:endParaRPr lang="en-GB"/>
          </a:p>
        </p:txBody>
      </p:sp>
      <p:sp>
        <p:nvSpPr>
          <p:cNvPr id="5" name="Footer Placeholder 4">
            <a:extLst>
              <a:ext uri="{FF2B5EF4-FFF2-40B4-BE49-F238E27FC236}">
                <a16:creationId xmlns:a16="http://schemas.microsoft.com/office/drawing/2014/main" id="{89D00583-D035-8A05-CC7E-6EC98BBB44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E42186-50D4-FACB-7399-CDE6B34A81D6}"/>
              </a:ext>
            </a:extLst>
          </p:cNvPr>
          <p:cNvSpPr>
            <a:spLocks noGrp="1"/>
          </p:cNvSpPr>
          <p:nvPr>
            <p:ph type="sldNum" sz="quarter" idx="12"/>
          </p:nvPr>
        </p:nvSpPr>
        <p:spPr/>
        <p:txBody>
          <a:bodyPr/>
          <a:lstStyle/>
          <a:p>
            <a:fld id="{A03E1AE4-C672-3A4C-8C9F-05F68A08058B}" type="slidenum">
              <a:rPr lang="en-GB" smtClean="0"/>
              <a:t>‹#›</a:t>
            </a:fld>
            <a:endParaRPr lang="en-GB"/>
          </a:p>
        </p:txBody>
      </p:sp>
    </p:spTree>
    <p:extLst>
      <p:ext uri="{BB962C8B-B14F-4D97-AF65-F5344CB8AC3E}">
        <p14:creationId xmlns:p14="http://schemas.microsoft.com/office/powerpoint/2010/main" val="2763760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0BA88-DF78-9CA8-B3AE-19D53127807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FC8EB9B4-DBC4-65F6-390C-E2C18D3CA4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55B6A67-8F04-46DB-E41A-A3D231BCC33C}"/>
              </a:ext>
            </a:extLst>
          </p:cNvPr>
          <p:cNvSpPr>
            <a:spLocks noGrp="1"/>
          </p:cNvSpPr>
          <p:nvPr>
            <p:ph type="dt" sz="half" idx="10"/>
          </p:nvPr>
        </p:nvSpPr>
        <p:spPr/>
        <p:txBody>
          <a:bodyPr/>
          <a:lstStyle/>
          <a:p>
            <a:fld id="{4C76690A-A2BB-DC49-AEBE-6161540E5C31}" type="datetimeFigureOut">
              <a:rPr lang="en-GB" smtClean="0"/>
              <a:t>02/09/2025</a:t>
            </a:fld>
            <a:endParaRPr lang="en-GB"/>
          </a:p>
        </p:txBody>
      </p:sp>
      <p:sp>
        <p:nvSpPr>
          <p:cNvPr id="5" name="Footer Placeholder 4">
            <a:extLst>
              <a:ext uri="{FF2B5EF4-FFF2-40B4-BE49-F238E27FC236}">
                <a16:creationId xmlns:a16="http://schemas.microsoft.com/office/drawing/2014/main" id="{A53F285E-002F-F494-7FAF-6CA9FEA4D6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848178-95D5-CE85-E632-FFE5F0C0B684}"/>
              </a:ext>
            </a:extLst>
          </p:cNvPr>
          <p:cNvSpPr>
            <a:spLocks noGrp="1"/>
          </p:cNvSpPr>
          <p:nvPr>
            <p:ph type="sldNum" sz="quarter" idx="12"/>
          </p:nvPr>
        </p:nvSpPr>
        <p:spPr/>
        <p:txBody>
          <a:bodyPr/>
          <a:lstStyle/>
          <a:p>
            <a:fld id="{A03E1AE4-C672-3A4C-8C9F-05F68A08058B}" type="slidenum">
              <a:rPr lang="en-GB" smtClean="0"/>
              <a:t>‹#›</a:t>
            </a:fld>
            <a:endParaRPr lang="en-GB"/>
          </a:p>
        </p:txBody>
      </p:sp>
    </p:spTree>
    <p:extLst>
      <p:ext uri="{BB962C8B-B14F-4D97-AF65-F5344CB8AC3E}">
        <p14:creationId xmlns:p14="http://schemas.microsoft.com/office/powerpoint/2010/main" val="765713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E81AB-1E71-DF64-5B29-3D8BF3D8811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5F46592-05AB-E31B-27A2-4BB1CAAE8B7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70410EBF-8876-8C7C-6DB6-CE5A12526EF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DD87B81C-D1B7-156F-177C-C91F5A457A83}"/>
              </a:ext>
            </a:extLst>
          </p:cNvPr>
          <p:cNvSpPr>
            <a:spLocks noGrp="1"/>
          </p:cNvSpPr>
          <p:nvPr>
            <p:ph type="dt" sz="half" idx="10"/>
          </p:nvPr>
        </p:nvSpPr>
        <p:spPr/>
        <p:txBody>
          <a:bodyPr/>
          <a:lstStyle/>
          <a:p>
            <a:fld id="{4C76690A-A2BB-DC49-AEBE-6161540E5C31}" type="datetimeFigureOut">
              <a:rPr lang="en-GB" smtClean="0"/>
              <a:t>02/09/2025</a:t>
            </a:fld>
            <a:endParaRPr lang="en-GB"/>
          </a:p>
        </p:txBody>
      </p:sp>
      <p:sp>
        <p:nvSpPr>
          <p:cNvPr id="6" name="Footer Placeholder 5">
            <a:extLst>
              <a:ext uri="{FF2B5EF4-FFF2-40B4-BE49-F238E27FC236}">
                <a16:creationId xmlns:a16="http://schemas.microsoft.com/office/drawing/2014/main" id="{6D4FDB38-B2DE-FF44-D284-B4741A5D8E5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E64ABE-5D79-2DFF-890A-24689A4B2382}"/>
              </a:ext>
            </a:extLst>
          </p:cNvPr>
          <p:cNvSpPr>
            <a:spLocks noGrp="1"/>
          </p:cNvSpPr>
          <p:nvPr>
            <p:ph type="sldNum" sz="quarter" idx="12"/>
          </p:nvPr>
        </p:nvSpPr>
        <p:spPr/>
        <p:txBody>
          <a:bodyPr/>
          <a:lstStyle/>
          <a:p>
            <a:fld id="{A03E1AE4-C672-3A4C-8C9F-05F68A08058B}" type="slidenum">
              <a:rPr lang="en-GB" smtClean="0"/>
              <a:t>‹#›</a:t>
            </a:fld>
            <a:endParaRPr lang="en-GB"/>
          </a:p>
        </p:txBody>
      </p:sp>
    </p:spTree>
    <p:extLst>
      <p:ext uri="{BB962C8B-B14F-4D97-AF65-F5344CB8AC3E}">
        <p14:creationId xmlns:p14="http://schemas.microsoft.com/office/powerpoint/2010/main" val="1772477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D86CC-DF52-B0F9-9D96-730023299E98}"/>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0A6C2FCB-7E5E-952D-887A-A0D90350D7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DF00950-6DA4-5245-C4CA-496937556CF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583A278B-9721-EAA5-6B6F-26D955AC78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30D374-4EA2-1523-FDA4-7C1C3491F2B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61245DF-6A87-9404-72CF-AA1531FCD1C7}"/>
              </a:ext>
            </a:extLst>
          </p:cNvPr>
          <p:cNvSpPr>
            <a:spLocks noGrp="1"/>
          </p:cNvSpPr>
          <p:nvPr>
            <p:ph type="dt" sz="half" idx="10"/>
          </p:nvPr>
        </p:nvSpPr>
        <p:spPr/>
        <p:txBody>
          <a:bodyPr/>
          <a:lstStyle/>
          <a:p>
            <a:fld id="{4C76690A-A2BB-DC49-AEBE-6161540E5C31}" type="datetimeFigureOut">
              <a:rPr lang="en-GB" smtClean="0"/>
              <a:t>02/09/2025</a:t>
            </a:fld>
            <a:endParaRPr lang="en-GB"/>
          </a:p>
        </p:txBody>
      </p:sp>
      <p:sp>
        <p:nvSpPr>
          <p:cNvPr id="8" name="Footer Placeholder 7">
            <a:extLst>
              <a:ext uri="{FF2B5EF4-FFF2-40B4-BE49-F238E27FC236}">
                <a16:creationId xmlns:a16="http://schemas.microsoft.com/office/drawing/2014/main" id="{116A43C5-B924-F241-27D9-E7450109528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11897C3-0C14-CD66-B1DB-9AA47C3D1736}"/>
              </a:ext>
            </a:extLst>
          </p:cNvPr>
          <p:cNvSpPr>
            <a:spLocks noGrp="1"/>
          </p:cNvSpPr>
          <p:nvPr>
            <p:ph type="sldNum" sz="quarter" idx="12"/>
          </p:nvPr>
        </p:nvSpPr>
        <p:spPr/>
        <p:txBody>
          <a:bodyPr/>
          <a:lstStyle/>
          <a:p>
            <a:fld id="{A03E1AE4-C672-3A4C-8C9F-05F68A08058B}" type="slidenum">
              <a:rPr lang="en-GB" smtClean="0"/>
              <a:t>‹#›</a:t>
            </a:fld>
            <a:endParaRPr lang="en-GB"/>
          </a:p>
        </p:txBody>
      </p:sp>
    </p:spTree>
    <p:extLst>
      <p:ext uri="{BB962C8B-B14F-4D97-AF65-F5344CB8AC3E}">
        <p14:creationId xmlns:p14="http://schemas.microsoft.com/office/powerpoint/2010/main" val="70322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EAA32-EC3D-5CE9-BF9F-2BDD1FD2371E}"/>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BB3987FE-4BAD-4EC4-0458-42F2AD56F539}"/>
              </a:ext>
            </a:extLst>
          </p:cNvPr>
          <p:cNvSpPr>
            <a:spLocks noGrp="1"/>
          </p:cNvSpPr>
          <p:nvPr>
            <p:ph type="dt" sz="half" idx="10"/>
          </p:nvPr>
        </p:nvSpPr>
        <p:spPr/>
        <p:txBody>
          <a:bodyPr/>
          <a:lstStyle/>
          <a:p>
            <a:fld id="{4C76690A-A2BB-DC49-AEBE-6161540E5C31}" type="datetimeFigureOut">
              <a:rPr lang="en-GB" smtClean="0"/>
              <a:t>02/09/2025</a:t>
            </a:fld>
            <a:endParaRPr lang="en-GB"/>
          </a:p>
        </p:txBody>
      </p:sp>
      <p:sp>
        <p:nvSpPr>
          <p:cNvPr id="4" name="Footer Placeholder 3">
            <a:extLst>
              <a:ext uri="{FF2B5EF4-FFF2-40B4-BE49-F238E27FC236}">
                <a16:creationId xmlns:a16="http://schemas.microsoft.com/office/drawing/2014/main" id="{C9B0EBFC-E19C-90C2-E539-5CA86A9F0D9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CFDF540-6079-5132-C9ED-978B652F43A3}"/>
              </a:ext>
            </a:extLst>
          </p:cNvPr>
          <p:cNvSpPr>
            <a:spLocks noGrp="1"/>
          </p:cNvSpPr>
          <p:nvPr>
            <p:ph type="sldNum" sz="quarter" idx="12"/>
          </p:nvPr>
        </p:nvSpPr>
        <p:spPr/>
        <p:txBody>
          <a:bodyPr/>
          <a:lstStyle/>
          <a:p>
            <a:fld id="{A03E1AE4-C672-3A4C-8C9F-05F68A08058B}" type="slidenum">
              <a:rPr lang="en-GB" smtClean="0"/>
              <a:t>‹#›</a:t>
            </a:fld>
            <a:endParaRPr lang="en-GB"/>
          </a:p>
        </p:txBody>
      </p:sp>
    </p:spTree>
    <p:extLst>
      <p:ext uri="{BB962C8B-B14F-4D97-AF65-F5344CB8AC3E}">
        <p14:creationId xmlns:p14="http://schemas.microsoft.com/office/powerpoint/2010/main" val="1070801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98D64A-1E4E-F1FF-E109-535F9D36AEA9}"/>
              </a:ext>
            </a:extLst>
          </p:cNvPr>
          <p:cNvSpPr>
            <a:spLocks noGrp="1"/>
          </p:cNvSpPr>
          <p:nvPr>
            <p:ph type="dt" sz="half" idx="10"/>
          </p:nvPr>
        </p:nvSpPr>
        <p:spPr/>
        <p:txBody>
          <a:bodyPr/>
          <a:lstStyle/>
          <a:p>
            <a:fld id="{4C76690A-A2BB-DC49-AEBE-6161540E5C31}" type="datetimeFigureOut">
              <a:rPr lang="en-GB" smtClean="0"/>
              <a:t>02/09/2025</a:t>
            </a:fld>
            <a:endParaRPr lang="en-GB"/>
          </a:p>
        </p:txBody>
      </p:sp>
      <p:sp>
        <p:nvSpPr>
          <p:cNvPr id="3" name="Footer Placeholder 2">
            <a:extLst>
              <a:ext uri="{FF2B5EF4-FFF2-40B4-BE49-F238E27FC236}">
                <a16:creationId xmlns:a16="http://schemas.microsoft.com/office/drawing/2014/main" id="{596AAA61-F010-BB72-2321-9922D0EE5B1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7FEFDD4-039A-7BBB-F21D-17230C8902FD}"/>
              </a:ext>
            </a:extLst>
          </p:cNvPr>
          <p:cNvSpPr>
            <a:spLocks noGrp="1"/>
          </p:cNvSpPr>
          <p:nvPr>
            <p:ph type="sldNum" sz="quarter" idx="12"/>
          </p:nvPr>
        </p:nvSpPr>
        <p:spPr/>
        <p:txBody>
          <a:bodyPr/>
          <a:lstStyle/>
          <a:p>
            <a:fld id="{A03E1AE4-C672-3A4C-8C9F-05F68A08058B}" type="slidenum">
              <a:rPr lang="en-GB" smtClean="0"/>
              <a:t>‹#›</a:t>
            </a:fld>
            <a:endParaRPr lang="en-GB"/>
          </a:p>
        </p:txBody>
      </p:sp>
    </p:spTree>
    <p:extLst>
      <p:ext uri="{BB962C8B-B14F-4D97-AF65-F5344CB8AC3E}">
        <p14:creationId xmlns:p14="http://schemas.microsoft.com/office/powerpoint/2010/main" val="3988689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A418E-084D-F47C-5DB0-94BE0642C1B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53DEC03F-332C-3700-B5C2-2F6806468C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A2A84459-C0A9-64A8-E729-0F7E8778F0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8F2E875-E027-1ED1-5B7B-76AF8C7EAEA0}"/>
              </a:ext>
            </a:extLst>
          </p:cNvPr>
          <p:cNvSpPr>
            <a:spLocks noGrp="1"/>
          </p:cNvSpPr>
          <p:nvPr>
            <p:ph type="dt" sz="half" idx="10"/>
          </p:nvPr>
        </p:nvSpPr>
        <p:spPr/>
        <p:txBody>
          <a:bodyPr/>
          <a:lstStyle/>
          <a:p>
            <a:fld id="{4C76690A-A2BB-DC49-AEBE-6161540E5C31}" type="datetimeFigureOut">
              <a:rPr lang="en-GB" smtClean="0"/>
              <a:t>02/09/2025</a:t>
            </a:fld>
            <a:endParaRPr lang="en-GB"/>
          </a:p>
        </p:txBody>
      </p:sp>
      <p:sp>
        <p:nvSpPr>
          <p:cNvPr id="6" name="Footer Placeholder 5">
            <a:extLst>
              <a:ext uri="{FF2B5EF4-FFF2-40B4-BE49-F238E27FC236}">
                <a16:creationId xmlns:a16="http://schemas.microsoft.com/office/drawing/2014/main" id="{FC887568-94CD-6BDA-09F4-34EF870267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A68886-130D-0ACB-D016-F71CCC2EA8DE}"/>
              </a:ext>
            </a:extLst>
          </p:cNvPr>
          <p:cNvSpPr>
            <a:spLocks noGrp="1"/>
          </p:cNvSpPr>
          <p:nvPr>
            <p:ph type="sldNum" sz="quarter" idx="12"/>
          </p:nvPr>
        </p:nvSpPr>
        <p:spPr/>
        <p:txBody>
          <a:bodyPr/>
          <a:lstStyle/>
          <a:p>
            <a:fld id="{A03E1AE4-C672-3A4C-8C9F-05F68A08058B}" type="slidenum">
              <a:rPr lang="en-GB" smtClean="0"/>
              <a:t>‹#›</a:t>
            </a:fld>
            <a:endParaRPr lang="en-GB"/>
          </a:p>
        </p:txBody>
      </p:sp>
    </p:spTree>
    <p:extLst>
      <p:ext uri="{BB962C8B-B14F-4D97-AF65-F5344CB8AC3E}">
        <p14:creationId xmlns:p14="http://schemas.microsoft.com/office/powerpoint/2010/main" val="679175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1B9E1-0557-0E56-E4AC-66252FBCDCC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654CBE14-7748-4F58-896E-69F8AAF61B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404F9C2-A09D-F693-0EF3-3E47BD8780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858A3D1-E741-27C6-5E9E-9A618FD91132}"/>
              </a:ext>
            </a:extLst>
          </p:cNvPr>
          <p:cNvSpPr>
            <a:spLocks noGrp="1"/>
          </p:cNvSpPr>
          <p:nvPr>
            <p:ph type="dt" sz="half" idx="10"/>
          </p:nvPr>
        </p:nvSpPr>
        <p:spPr/>
        <p:txBody>
          <a:bodyPr/>
          <a:lstStyle/>
          <a:p>
            <a:fld id="{4C76690A-A2BB-DC49-AEBE-6161540E5C31}" type="datetimeFigureOut">
              <a:rPr lang="en-GB" smtClean="0"/>
              <a:t>02/09/2025</a:t>
            </a:fld>
            <a:endParaRPr lang="en-GB"/>
          </a:p>
        </p:txBody>
      </p:sp>
      <p:sp>
        <p:nvSpPr>
          <p:cNvPr id="6" name="Footer Placeholder 5">
            <a:extLst>
              <a:ext uri="{FF2B5EF4-FFF2-40B4-BE49-F238E27FC236}">
                <a16:creationId xmlns:a16="http://schemas.microsoft.com/office/drawing/2014/main" id="{BDDB0D2C-C0BF-BDFF-C79C-B7C2DE221F3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4BA366-BD27-3E76-1E4C-3D77DB3D3D36}"/>
              </a:ext>
            </a:extLst>
          </p:cNvPr>
          <p:cNvSpPr>
            <a:spLocks noGrp="1"/>
          </p:cNvSpPr>
          <p:nvPr>
            <p:ph type="sldNum" sz="quarter" idx="12"/>
          </p:nvPr>
        </p:nvSpPr>
        <p:spPr/>
        <p:txBody>
          <a:bodyPr/>
          <a:lstStyle/>
          <a:p>
            <a:fld id="{A03E1AE4-C672-3A4C-8C9F-05F68A08058B}" type="slidenum">
              <a:rPr lang="en-GB" smtClean="0"/>
              <a:t>‹#›</a:t>
            </a:fld>
            <a:endParaRPr lang="en-GB"/>
          </a:p>
        </p:txBody>
      </p:sp>
    </p:spTree>
    <p:extLst>
      <p:ext uri="{BB962C8B-B14F-4D97-AF65-F5344CB8AC3E}">
        <p14:creationId xmlns:p14="http://schemas.microsoft.com/office/powerpoint/2010/main" val="985535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3935CC-4679-7639-80D9-EFA834F735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EE00737-C14F-623C-B5E3-E33C970CA5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E261230-1123-483F-8A60-E24C870D5B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76690A-A2BB-DC49-AEBE-6161540E5C31}" type="datetimeFigureOut">
              <a:rPr lang="en-GB" smtClean="0"/>
              <a:t>02/09/2025</a:t>
            </a:fld>
            <a:endParaRPr lang="en-GB"/>
          </a:p>
        </p:txBody>
      </p:sp>
      <p:sp>
        <p:nvSpPr>
          <p:cNvPr id="5" name="Footer Placeholder 4">
            <a:extLst>
              <a:ext uri="{FF2B5EF4-FFF2-40B4-BE49-F238E27FC236}">
                <a16:creationId xmlns:a16="http://schemas.microsoft.com/office/drawing/2014/main" id="{F8236C48-4C28-9F84-0F10-DAAD02170A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3306052-8C16-279E-96FA-9DE7EF251E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3E1AE4-C672-3A4C-8C9F-05F68A08058B}" type="slidenum">
              <a:rPr lang="en-GB" smtClean="0"/>
              <a:t>‹#›</a:t>
            </a:fld>
            <a:endParaRPr lang="en-GB"/>
          </a:p>
        </p:txBody>
      </p:sp>
    </p:spTree>
    <p:extLst>
      <p:ext uri="{BB962C8B-B14F-4D97-AF65-F5344CB8AC3E}">
        <p14:creationId xmlns:p14="http://schemas.microsoft.com/office/powerpoint/2010/main" val="2627516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bject 2">
            <a:extLst>
              <a:ext uri="{FF2B5EF4-FFF2-40B4-BE49-F238E27FC236}">
                <a16:creationId xmlns:a16="http://schemas.microsoft.com/office/drawing/2014/main" id="{AA228D4E-A081-2DA9-E750-694C8DB0CF8A}"/>
              </a:ext>
            </a:extLst>
          </p:cNvPr>
          <p:cNvSpPr>
            <a:spLocks noChangeArrowheads="1"/>
          </p:cNvSpPr>
          <p:nvPr/>
        </p:nvSpPr>
        <p:spPr bwMode="auto">
          <a:xfrm>
            <a:off x="765468" y="253995"/>
            <a:ext cx="10626811" cy="6692361"/>
          </a:xfrm>
          <a:prstGeom prst="rect">
            <a:avLst/>
          </a:prstGeom>
          <a:blipFill dpi="0" rotWithShape="1">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endParaRPr lang="sl-SI" altLang="sl-SI" dirty="0"/>
          </a:p>
        </p:txBody>
      </p:sp>
      <p:sp>
        <p:nvSpPr>
          <p:cNvPr id="2" name="Rectangle 1">
            <a:extLst>
              <a:ext uri="{FF2B5EF4-FFF2-40B4-BE49-F238E27FC236}">
                <a16:creationId xmlns:a16="http://schemas.microsoft.com/office/drawing/2014/main" id="{A0016319-6BC7-3AB9-38DA-C36131EFFB1C}"/>
              </a:ext>
            </a:extLst>
          </p:cNvPr>
          <p:cNvSpPr/>
          <p:nvPr/>
        </p:nvSpPr>
        <p:spPr>
          <a:xfrm>
            <a:off x="770021" y="150395"/>
            <a:ext cx="10635916" cy="1903692"/>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99" name="object 5">
            <a:extLst>
              <a:ext uri="{FF2B5EF4-FFF2-40B4-BE49-F238E27FC236}">
                <a16:creationId xmlns:a16="http://schemas.microsoft.com/office/drawing/2014/main" id="{ECBD533E-25FE-190B-E7EF-A50FF937010B}"/>
              </a:ext>
            </a:extLst>
          </p:cNvPr>
          <p:cNvSpPr>
            <a:spLocks noChangeArrowheads="1"/>
          </p:cNvSpPr>
          <p:nvPr/>
        </p:nvSpPr>
        <p:spPr bwMode="auto">
          <a:xfrm>
            <a:off x="7966080" y="3436943"/>
            <a:ext cx="549275" cy="788987"/>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sl-SI" altLang="sl-SI" dirty="0"/>
          </a:p>
        </p:txBody>
      </p:sp>
      <p:sp>
        <p:nvSpPr>
          <p:cNvPr id="4100" name="object 6">
            <a:extLst>
              <a:ext uri="{FF2B5EF4-FFF2-40B4-BE49-F238E27FC236}">
                <a16:creationId xmlns:a16="http://schemas.microsoft.com/office/drawing/2014/main" id="{AEA4E67F-5CB2-DAF1-1AB9-CDAA83B4064F}"/>
              </a:ext>
            </a:extLst>
          </p:cNvPr>
          <p:cNvSpPr>
            <a:spLocks noChangeArrowheads="1"/>
          </p:cNvSpPr>
          <p:nvPr/>
        </p:nvSpPr>
        <p:spPr bwMode="auto">
          <a:xfrm>
            <a:off x="5630863" y="4960943"/>
            <a:ext cx="550862" cy="788987"/>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sl-SI" altLang="sl-SI" dirty="0"/>
          </a:p>
        </p:txBody>
      </p:sp>
      <p:sp>
        <p:nvSpPr>
          <p:cNvPr id="4101" name="object 7">
            <a:extLst>
              <a:ext uri="{FF2B5EF4-FFF2-40B4-BE49-F238E27FC236}">
                <a16:creationId xmlns:a16="http://schemas.microsoft.com/office/drawing/2014/main" id="{0CEB7367-71EC-2308-6038-8299F74A8CF7}"/>
              </a:ext>
            </a:extLst>
          </p:cNvPr>
          <p:cNvSpPr>
            <a:spLocks noChangeArrowheads="1"/>
          </p:cNvSpPr>
          <p:nvPr/>
        </p:nvSpPr>
        <p:spPr bwMode="auto">
          <a:xfrm>
            <a:off x="5630863" y="5387975"/>
            <a:ext cx="550862" cy="788988"/>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sl-SI" altLang="sl-SI" dirty="0"/>
          </a:p>
        </p:txBody>
      </p:sp>
      <p:sp>
        <p:nvSpPr>
          <p:cNvPr id="4102" name="object 8">
            <a:extLst>
              <a:ext uri="{FF2B5EF4-FFF2-40B4-BE49-F238E27FC236}">
                <a16:creationId xmlns:a16="http://schemas.microsoft.com/office/drawing/2014/main" id="{021707C3-B1AC-6D8E-BD69-D92AE4F7D0C0}"/>
              </a:ext>
            </a:extLst>
          </p:cNvPr>
          <p:cNvSpPr>
            <a:spLocks noChangeArrowheads="1"/>
          </p:cNvSpPr>
          <p:nvPr/>
        </p:nvSpPr>
        <p:spPr bwMode="auto">
          <a:xfrm>
            <a:off x="5630863" y="5813430"/>
            <a:ext cx="550862" cy="790575"/>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sl-SI" altLang="sl-SI" dirty="0"/>
          </a:p>
        </p:txBody>
      </p:sp>
      <p:sp>
        <p:nvSpPr>
          <p:cNvPr id="4" name="Podnaslov 2">
            <a:extLst>
              <a:ext uri="{FF2B5EF4-FFF2-40B4-BE49-F238E27FC236}">
                <a16:creationId xmlns:a16="http://schemas.microsoft.com/office/drawing/2014/main" id="{AB961EB5-469D-18B4-909C-A850A19CC46B}"/>
              </a:ext>
            </a:extLst>
          </p:cNvPr>
          <p:cNvSpPr txBox="1">
            <a:spLocks/>
          </p:cNvSpPr>
          <p:nvPr/>
        </p:nvSpPr>
        <p:spPr bwMode="auto">
          <a:xfrm>
            <a:off x="1182965" y="2593370"/>
            <a:ext cx="9591608"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20000"/>
              </a:spcBef>
              <a:buNone/>
            </a:pPr>
            <a:r>
              <a:rPr lang="en-US" altLang="fr-FR" b="1" i="1" kern="0" dirty="0">
                <a:solidFill>
                  <a:schemeClr val="tx2"/>
                </a:solidFill>
                <a:latin typeface="Georgia" panose="02040502050405020303" pitchFamily="18" charset="0"/>
                <a:ea typeface="+mj-ea"/>
                <a:cs typeface="+mj-cs"/>
              </a:rPr>
              <a:t>Coordination Meeting between EUSAIR Pillar Coordinators and EUSAIR Facility Point</a:t>
            </a:r>
            <a:endParaRPr lang="sl-SI" altLang="fr-FR" b="1" i="1" kern="0" dirty="0">
              <a:solidFill>
                <a:schemeClr val="tx2"/>
              </a:solidFill>
              <a:latin typeface="Georgia" panose="02040502050405020303" pitchFamily="18" charset="0"/>
              <a:ea typeface="+mj-ea"/>
              <a:cs typeface="+mj-cs"/>
            </a:endParaRPr>
          </a:p>
          <a:p>
            <a:pPr algn="ctr" eaLnBrk="1" hangingPunct="1">
              <a:lnSpc>
                <a:spcPct val="100000"/>
              </a:lnSpc>
              <a:spcBef>
                <a:spcPct val="20000"/>
              </a:spcBef>
              <a:buNone/>
            </a:pPr>
            <a:endParaRPr lang="sl-SI" altLang="sl-SI" sz="2000" dirty="0">
              <a:solidFill>
                <a:schemeClr val="tx2"/>
              </a:solidFill>
              <a:latin typeface="Avenir Next LT Pro" panose="020B0504020202020204" pitchFamily="34" charset="-18"/>
            </a:endParaRPr>
          </a:p>
          <a:p>
            <a:pPr algn="ctr">
              <a:lnSpc>
                <a:spcPct val="100000"/>
              </a:lnSpc>
              <a:spcBef>
                <a:spcPct val="20000"/>
              </a:spcBef>
              <a:buNone/>
            </a:pPr>
            <a:r>
              <a:rPr lang="sl-SI" altLang="sl-SI" b="1" kern="0" dirty="0" err="1">
                <a:solidFill>
                  <a:schemeClr val="tx2"/>
                </a:solidFill>
                <a:latin typeface="Georgia" panose="02040502050405020303" pitchFamily="18" charset="0"/>
                <a:ea typeface="+mj-ea"/>
                <a:cs typeface="+mj-cs"/>
              </a:rPr>
              <a:t>Item</a:t>
            </a:r>
            <a:r>
              <a:rPr lang="sl-SI" altLang="sl-SI" b="1" kern="0" dirty="0">
                <a:solidFill>
                  <a:schemeClr val="tx2"/>
                </a:solidFill>
                <a:latin typeface="Georgia" panose="02040502050405020303" pitchFamily="18" charset="0"/>
                <a:ea typeface="+mj-ea"/>
                <a:cs typeface="+mj-cs"/>
              </a:rPr>
              <a:t> 2: </a:t>
            </a:r>
            <a:r>
              <a:rPr lang="en-US" altLang="sl-SI" b="1" kern="0" dirty="0">
                <a:solidFill>
                  <a:schemeClr val="tx2"/>
                </a:solidFill>
                <a:latin typeface="Georgia" panose="02040502050405020303" pitchFamily="18" charset="0"/>
                <a:ea typeface="+mj-ea"/>
                <a:cs typeface="+mj-cs"/>
              </a:rPr>
              <a:t>Elements of the new TSG </a:t>
            </a:r>
            <a:r>
              <a:rPr lang="en-US" altLang="sl-SI" b="1" kern="0" dirty="0" err="1">
                <a:solidFill>
                  <a:schemeClr val="tx2"/>
                </a:solidFill>
                <a:latin typeface="Georgia" panose="02040502050405020303" pitchFamily="18" charset="0"/>
                <a:ea typeface="+mj-ea"/>
                <a:cs typeface="+mj-cs"/>
              </a:rPr>
              <a:t>RoP</a:t>
            </a:r>
            <a:r>
              <a:rPr lang="en-US" altLang="sl-SI" b="1" kern="0" dirty="0">
                <a:solidFill>
                  <a:schemeClr val="tx2"/>
                </a:solidFill>
                <a:latin typeface="Georgia" panose="02040502050405020303" pitchFamily="18" charset="0"/>
                <a:ea typeface="+mj-ea"/>
                <a:cs typeface="+mj-cs"/>
              </a:rPr>
              <a:t> template</a:t>
            </a:r>
            <a:endParaRPr lang="sl-SI" altLang="sl-SI" b="1" kern="0" dirty="0">
              <a:solidFill>
                <a:schemeClr val="tx2"/>
              </a:solidFill>
              <a:latin typeface="Georgia" panose="02040502050405020303" pitchFamily="18" charset="0"/>
              <a:ea typeface="+mj-ea"/>
              <a:cs typeface="+mj-cs"/>
            </a:endParaRPr>
          </a:p>
          <a:p>
            <a:pPr algn="ctr" eaLnBrk="1" hangingPunct="1">
              <a:lnSpc>
                <a:spcPct val="100000"/>
              </a:lnSpc>
              <a:spcBef>
                <a:spcPct val="20000"/>
              </a:spcBef>
              <a:buNone/>
            </a:pPr>
            <a:endParaRPr lang="sl-SI" altLang="sl-SI" sz="2000" dirty="0">
              <a:solidFill>
                <a:schemeClr val="tx2"/>
              </a:solidFill>
              <a:latin typeface="Avenir Next LT Pro" panose="020B0504020202020204" pitchFamily="34" charset="-18"/>
            </a:endParaRPr>
          </a:p>
          <a:p>
            <a:pPr algn="ctr" eaLnBrk="1" hangingPunct="1">
              <a:lnSpc>
                <a:spcPct val="100000"/>
              </a:lnSpc>
              <a:spcBef>
                <a:spcPct val="20000"/>
              </a:spcBef>
              <a:buNone/>
            </a:pPr>
            <a:r>
              <a:rPr lang="sl-SI" altLang="sl-SI" sz="2000" dirty="0" err="1">
                <a:solidFill>
                  <a:schemeClr val="tx2"/>
                </a:solidFill>
                <a:latin typeface="Avenir Next LT Pro" panose="020B0504020202020204" pitchFamily="34" charset="-18"/>
              </a:rPr>
              <a:t>Online</a:t>
            </a:r>
            <a:r>
              <a:rPr lang="en-GB" altLang="sl-SI" sz="2000" dirty="0">
                <a:solidFill>
                  <a:schemeClr val="tx2"/>
                </a:solidFill>
                <a:latin typeface="Avenir Next LT Pro" panose="020B0504020202020204" pitchFamily="34" charset="-18"/>
              </a:rPr>
              <a:t>, </a:t>
            </a:r>
            <a:r>
              <a:rPr lang="sl-SI" altLang="sl-SI" sz="2000" dirty="0">
                <a:solidFill>
                  <a:schemeClr val="tx2"/>
                </a:solidFill>
                <a:latin typeface="Avenir Next LT Pro" panose="020B0504020202020204" pitchFamily="34" charset="-18"/>
              </a:rPr>
              <a:t>11 September 2025</a:t>
            </a:r>
            <a:endParaRPr lang="en-GB" altLang="sl-SI" sz="2000" dirty="0">
              <a:solidFill>
                <a:schemeClr val="tx2"/>
              </a:solidFill>
              <a:latin typeface="Avenir Next LT Pro" panose="020B0504020202020204" pitchFamily="34" charset="-18"/>
            </a:endParaRPr>
          </a:p>
        </p:txBody>
      </p:sp>
      <p:pic>
        <p:nvPicPr>
          <p:cNvPr id="7" name="Picture 6" descr="A screen shot of a computer&#10;&#10;Description automatically generated">
            <a:extLst>
              <a:ext uri="{FF2B5EF4-FFF2-40B4-BE49-F238E27FC236}">
                <a16:creationId xmlns:a16="http://schemas.microsoft.com/office/drawing/2014/main" id="{60E2FA96-5BC3-FD85-CFAE-5F77F35EF1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5468" y="282120"/>
            <a:ext cx="3391714" cy="1766915"/>
          </a:xfrm>
          <a:prstGeom prst="rect">
            <a:avLst/>
          </a:prstGeom>
        </p:spPr>
      </p:pic>
      <p:pic>
        <p:nvPicPr>
          <p:cNvPr id="6" name="Picture 5" descr="A logo with numbers and a paper airplane&#10;&#10;Description automatically generated with medium confidence">
            <a:extLst>
              <a:ext uri="{FF2B5EF4-FFF2-40B4-BE49-F238E27FC236}">
                <a16:creationId xmlns:a16="http://schemas.microsoft.com/office/drawing/2014/main" id="{558837B6-7ED5-1050-59FB-E005C9E112E8}"/>
              </a:ext>
            </a:extLst>
          </p:cNvPr>
          <p:cNvPicPr>
            <a:picLocks noChangeAspect="1"/>
          </p:cNvPicPr>
          <p:nvPr/>
        </p:nvPicPr>
        <p:blipFill>
          <a:blip r:embed="rId5"/>
          <a:stretch>
            <a:fillRect/>
          </a:stretch>
        </p:blipFill>
        <p:spPr>
          <a:xfrm>
            <a:off x="5307143" y="86895"/>
            <a:ext cx="1749164" cy="1634132"/>
          </a:xfrm>
          <a:prstGeom prst="rect">
            <a:avLst/>
          </a:prstGeom>
        </p:spPr>
      </p:pic>
      <p:pic>
        <p:nvPicPr>
          <p:cNvPr id="8" name="Slika 7" descr="Slika, ki vsebuje besede besedilo, grafično oblikovanje, grafika, vizitka&#10;&#10;Vsebina, ustvarjena z umetno inteligenco, morda ni pravilna.">
            <a:extLst>
              <a:ext uri="{FF2B5EF4-FFF2-40B4-BE49-F238E27FC236}">
                <a16:creationId xmlns:a16="http://schemas.microsoft.com/office/drawing/2014/main" id="{F5413C73-0EC1-257A-F9D5-E1A3D0CD77EC}"/>
              </a:ext>
            </a:extLst>
          </p:cNvPr>
          <p:cNvPicPr>
            <a:picLocks noChangeAspect="1"/>
          </p:cNvPicPr>
          <p:nvPr/>
        </p:nvPicPr>
        <p:blipFill>
          <a:blip r:embed="rId6"/>
          <a:stretch>
            <a:fillRect/>
          </a:stretch>
        </p:blipFill>
        <p:spPr>
          <a:xfrm>
            <a:off x="8694304" y="-457942"/>
            <a:ext cx="2829111" cy="282911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1" name="Rectangle 20" descr="&quot;&quot;">
            <a:extLst>
              <a:ext uri="{FF2B5EF4-FFF2-40B4-BE49-F238E27FC236}">
                <a16:creationId xmlns:a16="http://schemas.microsoft.com/office/drawing/2014/main" id="{72219596-D452-97BC-C26F-67B557D76836}"/>
              </a:ext>
            </a:extLst>
          </p:cNvPr>
          <p:cNvSpPr>
            <a:spLocks noChangeAspect="1"/>
          </p:cNvSpPr>
          <p:nvPr/>
        </p:nvSpPr>
        <p:spPr>
          <a:xfrm>
            <a:off x="3175" y="10274"/>
            <a:ext cx="121888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20" name="Title 1">
            <a:extLst>
              <a:ext uri="{FF2B5EF4-FFF2-40B4-BE49-F238E27FC236}">
                <a16:creationId xmlns:a16="http://schemas.microsoft.com/office/drawing/2014/main" id="{7FA4F932-09DD-99D9-EE2D-0AEF0A44E311}"/>
              </a:ext>
            </a:extLst>
          </p:cNvPr>
          <p:cNvSpPr>
            <a:spLocks noGrp="1" noChangeArrowheads="1"/>
          </p:cNvSpPr>
          <p:nvPr>
            <p:ph type="title"/>
          </p:nvPr>
        </p:nvSpPr>
        <p:spPr/>
        <p:txBody>
          <a:bodyPr>
            <a:normAutofit/>
          </a:bodyPr>
          <a:lstStyle/>
          <a:p>
            <a:pPr eaLnBrk="1" hangingPunct="1"/>
            <a:r>
              <a:rPr lang="en-GB" sz="4000" b="1" i="1">
                <a:latin typeface="Georgia" panose="02040502050405020303" pitchFamily="18" charset="0"/>
              </a:rPr>
              <a:t>TSG Rules of Procedure - proposals of technical adjustments</a:t>
            </a:r>
            <a:endParaRPr lang="en-GB" sz="3200" b="1" i="1">
              <a:latin typeface="Georgia" panose="02040502050405020303" pitchFamily="18" charset="0"/>
            </a:endParaRPr>
          </a:p>
        </p:txBody>
      </p:sp>
      <p:grpSp>
        <p:nvGrpSpPr>
          <p:cNvPr id="9223" name="Group 3">
            <a:extLst>
              <a:ext uri="{FF2B5EF4-FFF2-40B4-BE49-F238E27FC236}">
                <a16:creationId xmlns:a16="http://schemas.microsoft.com/office/drawing/2014/main" id="{96B3CBA9-A634-17BD-55B6-355FA0A13D4E}"/>
              </a:ext>
            </a:extLst>
          </p:cNvPr>
          <p:cNvGrpSpPr>
            <a:grpSpLocks/>
          </p:cNvGrpSpPr>
          <p:nvPr/>
        </p:nvGrpSpPr>
        <p:grpSpPr bwMode="auto">
          <a:xfrm>
            <a:off x="0" y="5895975"/>
            <a:ext cx="12192000" cy="962025"/>
            <a:chOff x="0" y="5895975"/>
            <a:chExt cx="12192000" cy="962025"/>
          </a:xfrm>
        </p:grpSpPr>
        <p:pic>
          <p:nvPicPr>
            <p:cNvPr id="9224" name="Picture 4">
              <a:extLst>
                <a:ext uri="{FF2B5EF4-FFF2-40B4-BE49-F238E27FC236}">
                  <a16:creationId xmlns:a16="http://schemas.microsoft.com/office/drawing/2014/main" id="{BD010965-97DE-B6EC-0A5A-F125584D10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3975" y="5972175"/>
              <a:ext cx="70580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5">
              <a:extLst>
                <a:ext uri="{FF2B5EF4-FFF2-40B4-BE49-F238E27FC236}">
                  <a16:creationId xmlns:a16="http://schemas.microsoft.com/office/drawing/2014/main" id="{096654A8-09F5-6F12-191B-552A597D4E3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3550" y="5895975"/>
              <a:ext cx="42291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6">
              <a:extLst>
                <a:ext uri="{FF2B5EF4-FFF2-40B4-BE49-F238E27FC236}">
                  <a16:creationId xmlns:a16="http://schemas.microsoft.com/office/drawing/2014/main" id="{8C2C1796-FAB7-DAA9-E857-D846A85649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95975"/>
              <a:ext cx="42291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Content Placeholder 1">
            <a:extLst>
              <a:ext uri="{FF2B5EF4-FFF2-40B4-BE49-F238E27FC236}">
                <a16:creationId xmlns:a16="http://schemas.microsoft.com/office/drawing/2014/main" id="{7FF689A9-F8A8-A14E-8023-C778FE66E909}"/>
              </a:ext>
            </a:extLst>
          </p:cNvPr>
          <p:cNvSpPr>
            <a:spLocks noGrp="1"/>
          </p:cNvSpPr>
          <p:nvPr>
            <p:ph idx="1"/>
          </p:nvPr>
        </p:nvSpPr>
        <p:spPr>
          <a:xfrm>
            <a:off x="780240" y="2101850"/>
            <a:ext cx="5661200" cy="4042569"/>
          </a:xfrm>
        </p:spPr>
        <p:txBody>
          <a:bodyPr/>
          <a:lstStyle/>
          <a:p>
            <a:pPr marL="273050" indent="0">
              <a:buClr>
                <a:srgbClr val="80A9A1"/>
              </a:buClr>
              <a:buNone/>
            </a:pPr>
            <a:endParaRPr lang="sl-SI" sz="2200" dirty="0">
              <a:latin typeface="Avenir Next LT Pro"/>
            </a:endParaRPr>
          </a:p>
          <a:p>
            <a:pPr marL="273050" indent="0">
              <a:buNone/>
            </a:pPr>
            <a:endParaRPr lang="en-US" sz="2200" b="1" dirty="0">
              <a:solidFill>
                <a:srgbClr val="962304"/>
              </a:solidFill>
              <a:latin typeface="Avenir Next LT Pro"/>
            </a:endParaRPr>
          </a:p>
        </p:txBody>
      </p:sp>
      <p:cxnSp>
        <p:nvCxnSpPr>
          <p:cNvPr id="4" name="Straight Connector 3">
            <a:extLst>
              <a:ext uri="{FF2B5EF4-FFF2-40B4-BE49-F238E27FC236}">
                <a16:creationId xmlns:a16="http://schemas.microsoft.com/office/drawing/2014/main" id="{F1918F4A-B246-2AE4-3006-F5FB8F0A29EC}"/>
              </a:ext>
            </a:extLst>
          </p:cNvPr>
          <p:cNvCxnSpPr/>
          <p:nvPr/>
        </p:nvCxnSpPr>
        <p:spPr>
          <a:xfrm>
            <a:off x="850446" y="1601674"/>
            <a:ext cx="1266825" cy="0"/>
          </a:xfrm>
          <a:prstGeom prst="line">
            <a:avLst/>
          </a:prstGeom>
          <a:ln w="38100">
            <a:solidFill>
              <a:srgbClr val="80A9A1"/>
            </a:solidFill>
          </a:ln>
        </p:spPr>
        <p:style>
          <a:lnRef idx="3">
            <a:schemeClr val="accent6"/>
          </a:lnRef>
          <a:fillRef idx="0">
            <a:schemeClr val="accent6"/>
          </a:fillRef>
          <a:effectRef idx="2">
            <a:schemeClr val="accent6"/>
          </a:effectRef>
          <a:fontRef idx="minor">
            <a:schemeClr val="tx1"/>
          </a:fontRef>
        </p:style>
      </p:cxnSp>
      <p:sp>
        <p:nvSpPr>
          <p:cNvPr id="3" name="Content Placeholder 1">
            <a:extLst>
              <a:ext uri="{FF2B5EF4-FFF2-40B4-BE49-F238E27FC236}">
                <a16:creationId xmlns:a16="http://schemas.microsoft.com/office/drawing/2014/main" id="{B460DFD6-5E5D-4034-00A5-2BF2BD7D1F63}"/>
              </a:ext>
            </a:extLst>
          </p:cNvPr>
          <p:cNvSpPr txBox="1">
            <a:spLocks/>
          </p:cNvSpPr>
          <p:nvPr/>
        </p:nvSpPr>
        <p:spPr bwMode="auto">
          <a:xfrm>
            <a:off x="818832" y="1724025"/>
            <a:ext cx="10287635" cy="4529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3525" lvl="1" indent="-263525">
              <a:buClr>
                <a:srgbClr val="80A9A1"/>
              </a:buClr>
              <a:buFont typeface="Wingdings 3" panose="05040102010807070707" pitchFamily="18" charset="2"/>
              <a:buChar char=""/>
            </a:pPr>
            <a:r>
              <a:rPr lang="en-GB" sz="2000" b="1" dirty="0">
                <a:solidFill>
                  <a:srgbClr val="000000"/>
                </a:solidFill>
                <a:latin typeface="Avenir Next LT Pro" panose="020B0504020202020204" pitchFamily="34" charset="-18"/>
              </a:rPr>
              <a:t>Roles and responsibilities </a:t>
            </a:r>
            <a:r>
              <a:rPr lang="en-GB" sz="2000" dirty="0">
                <a:solidFill>
                  <a:srgbClr val="000000"/>
                </a:solidFill>
                <a:latin typeface="Avenir Next LT Pro" panose="020B0504020202020204" pitchFamily="34" charset="-18"/>
              </a:rPr>
              <a:t>– description aligned with the </a:t>
            </a:r>
            <a:r>
              <a:rPr lang="sl-SI" sz="2000" dirty="0" err="1">
                <a:solidFill>
                  <a:srgbClr val="000000"/>
                </a:solidFill>
                <a:latin typeface="Avenir Next LT Pro" panose="020B0504020202020204" pitchFamily="34" charset="-18"/>
              </a:rPr>
              <a:t>revised</a:t>
            </a:r>
            <a:r>
              <a:rPr lang="sl-SI" sz="2000" dirty="0">
                <a:solidFill>
                  <a:srgbClr val="000000"/>
                </a:solidFill>
                <a:latin typeface="Avenir Next LT Pro" panose="020B0504020202020204" pitchFamily="34" charset="-18"/>
              </a:rPr>
              <a:t> </a:t>
            </a:r>
            <a:r>
              <a:rPr lang="en-GB" sz="2000" dirty="0">
                <a:solidFill>
                  <a:srgbClr val="000000"/>
                </a:solidFill>
                <a:latin typeface="Avenir Next LT Pro" panose="020B0504020202020204" pitchFamily="34" charset="-18"/>
              </a:rPr>
              <a:t>Governance Architecture Paper (GAP)</a:t>
            </a:r>
          </a:p>
          <a:p>
            <a:pPr marL="263525" lvl="1" indent="-263525">
              <a:buClr>
                <a:srgbClr val="80A9A1"/>
              </a:buClr>
              <a:buFont typeface="Wingdings 3" panose="05040102010807070707" pitchFamily="18" charset="2"/>
              <a:buChar char=""/>
            </a:pPr>
            <a:endParaRPr lang="en-GB" sz="1000" b="1" dirty="0">
              <a:solidFill>
                <a:srgbClr val="000000"/>
              </a:solidFill>
              <a:latin typeface="Avenir Next LT Pro" panose="020B0504020202020204" pitchFamily="34" charset="-18"/>
            </a:endParaRPr>
          </a:p>
          <a:p>
            <a:pPr marL="263525" lvl="1" indent="-263525">
              <a:buClr>
                <a:srgbClr val="80A9A1"/>
              </a:buClr>
              <a:buFont typeface="Wingdings 3" panose="05040102010807070707" pitchFamily="18" charset="2"/>
              <a:buChar char=""/>
            </a:pPr>
            <a:r>
              <a:rPr lang="en-GB" sz="2000" b="1" dirty="0">
                <a:solidFill>
                  <a:srgbClr val="000000"/>
                </a:solidFill>
                <a:latin typeface="Avenir Next LT Pro" panose="020B0504020202020204" pitchFamily="34" charset="-18"/>
              </a:rPr>
              <a:t>Composition of TSG </a:t>
            </a:r>
            <a:r>
              <a:rPr lang="en-GB" sz="2000" dirty="0">
                <a:solidFill>
                  <a:srgbClr val="000000"/>
                </a:solidFill>
                <a:latin typeface="Avenir Next LT Pro" panose="020B0504020202020204" pitchFamily="34" charset="-18"/>
              </a:rPr>
              <a:t>– more detailed and structured description, including coordinators, standing members with decision-making right and standing members in advisory role without decision-making right </a:t>
            </a:r>
          </a:p>
          <a:p>
            <a:pPr marL="263525" lvl="1" indent="-263525">
              <a:buClr>
                <a:srgbClr val="80A9A1"/>
              </a:buClr>
              <a:buFont typeface="Wingdings 3" panose="05040102010807070707" pitchFamily="18" charset="2"/>
              <a:buChar char=""/>
            </a:pPr>
            <a:endParaRPr lang="en-GB" sz="1000" dirty="0">
              <a:solidFill>
                <a:srgbClr val="000000"/>
              </a:solidFill>
              <a:latin typeface="Avenir Next LT Pro" panose="020B0504020202020204" pitchFamily="34" charset="-18"/>
            </a:endParaRPr>
          </a:p>
          <a:p>
            <a:pPr marL="263525" lvl="1" indent="-263525">
              <a:buClr>
                <a:srgbClr val="80A9A1"/>
              </a:buClr>
              <a:buFont typeface="Wingdings 3" panose="05040102010807070707" pitchFamily="18" charset="2"/>
              <a:buChar char=""/>
            </a:pPr>
            <a:r>
              <a:rPr lang="en-GB" sz="2000" b="1" dirty="0">
                <a:solidFill>
                  <a:srgbClr val="000000"/>
                </a:solidFill>
                <a:latin typeface="Avenir Next LT Pro" panose="020B0504020202020204" pitchFamily="34" charset="-18"/>
              </a:rPr>
              <a:t>Administrative, operational and substantive support to the TSG </a:t>
            </a:r>
            <a:r>
              <a:rPr lang="en-GB" sz="2000" dirty="0">
                <a:solidFill>
                  <a:srgbClr val="000000"/>
                </a:solidFill>
                <a:latin typeface="Avenir Next LT Pro" panose="020B0504020202020204" pitchFamily="34" charset="-18"/>
              </a:rPr>
              <a:t>– provided by EGP projects (EUSAIR Facility Point, </a:t>
            </a:r>
            <a:r>
              <a:rPr lang="en-GB" sz="2000" dirty="0" err="1">
                <a:solidFill>
                  <a:srgbClr val="000000"/>
                </a:solidFill>
                <a:latin typeface="Avenir Next LT Pro" panose="020B0504020202020204" pitchFamily="34" charset="-18"/>
              </a:rPr>
              <a:t>StEP</a:t>
            </a:r>
            <a:r>
              <a:rPr lang="en-GB" sz="2000" dirty="0">
                <a:solidFill>
                  <a:srgbClr val="000000"/>
                </a:solidFill>
                <a:latin typeface="Avenir Next LT Pro" panose="020B0504020202020204" pitchFamily="34" charset="-18"/>
              </a:rPr>
              <a:t>, SP4EUSAIR)</a:t>
            </a:r>
            <a:r>
              <a:rPr lang="en-GB" sz="2000" b="1" dirty="0">
                <a:solidFill>
                  <a:srgbClr val="000000"/>
                </a:solidFill>
                <a:latin typeface="Avenir Next LT Pro" panose="020B0504020202020204" pitchFamily="34" charset="-18"/>
              </a:rPr>
              <a:t> </a:t>
            </a:r>
            <a:endParaRPr lang="en-GB" sz="2000" dirty="0">
              <a:solidFill>
                <a:srgbClr val="000000"/>
              </a:solidFill>
              <a:latin typeface="Avenir Next LT Pro" panose="020B0504020202020204" pitchFamily="34" charset="-18"/>
            </a:endParaRPr>
          </a:p>
          <a:p>
            <a:pPr marL="263525" lvl="1" indent="-263525">
              <a:buClr>
                <a:srgbClr val="80A9A1"/>
              </a:buClr>
              <a:buFont typeface="Wingdings 3" panose="05040102010807070707" pitchFamily="18" charset="2"/>
              <a:buChar char=""/>
            </a:pPr>
            <a:endParaRPr lang="en-GB" sz="1000" dirty="0">
              <a:solidFill>
                <a:srgbClr val="000000"/>
              </a:solidFill>
              <a:latin typeface="Avenir Next LT Pro" panose="020B0504020202020204" pitchFamily="34" charset="-18"/>
            </a:endParaRPr>
          </a:p>
          <a:p>
            <a:pPr marL="263525" lvl="1" indent="-263525">
              <a:buClr>
                <a:srgbClr val="80A9A1"/>
              </a:buClr>
              <a:buFont typeface="Wingdings 3" panose="05040102010807070707" pitchFamily="18" charset="2"/>
              <a:buChar char=""/>
            </a:pPr>
            <a:r>
              <a:rPr lang="sl-SI" sz="2000" b="1" dirty="0" err="1">
                <a:solidFill>
                  <a:srgbClr val="000000"/>
                </a:solidFill>
                <a:latin typeface="Avenir Next LT Pro" panose="020B0504020202020204" pitchFamily="34" charset="-18"/>
              </a:rPr>
              <a:t>Appointments</a:t>
            </a:r>
            <a:r>
              <a:rPr lang="sl-SI" sz="2000" b="1" dirty="0">
                <a:solidFill>
                  <a:srgbClr val="000000"/>
                </a:solidFill>
                <a:latin typeface="Avenir Next LT Pro" panose="020B0504020202020204" pitchFamily="34" charset="-18"/>
              </a:rPr>
              <a:t> </a:t>
            </a:r>
            <a:r>
              <a:rPr lang="sl-SI" sz="2000" b="1" dirty="0" err="1">
                <a:solidFill>
                  <a:srgbClr val="000000"/>
                </a:solidFill>
                <a:latin typeface="Avenir Next LT Pro" panose="020B0504020202020204" pitchFamily="34" charset="-18"/>
              </a:rPr>
              <a:t>and</a:t>
            </a:r>
            <a:r>
              <a:rPr lang="sl-SI" sz="2000" b="1" dirty="0">
                <a:solidFill>
                  <a:srgbClr val="000000"/>
                </a:solidFill>
                <a:latin typeface="Avenir Next LT Pro" panose="020B0504020202020204" pitchFamily="34" charset="-18"/>
              </a:rPr>
              <a:t> </a:t>
            </a:r>
            <a:r>
              <a:rPr lang="sl-SI" sz="2000" b="1" dirty="0" err="1">
                <a:solidFill>
                  <a:srgbClr val="000000"/>
                </a:solidFill>
                <a:latin typeface="Avenir Next LT Pro" panose="020B0504020202020204" pitchFamily="34" charset="-18"/>
              </a:rPr>
              <a:t>replacements</a:t>
            </a:r>
            <a:r>
              <a:rPr lang="sl-SI" sz="2000" b="1" dirty="0">
                <a:solidFill>
                  <a:srgbClr val="000000"/>
                </a:solidFill>
                <a:latin typeface="Avenir Next LT Pro" panose="020B0504020202020204" pitchFamily="34" charset="-18"/>
              </a:rPr>
              <a:t> </a:t>
            </a:r>
            <a:r>
              <a:rPr lang="sl-SI" sz="2000" b="1" dirty="0" err="1">
                <a:solidFill>
                  <a:srgbClr val="000000"/>
                </a:solidFill>
                <a:latin typeface="Avenir Next LT Pro" panose="020B0504020202020204" pitchFamily="34" charset="-18"/>
              </a:rPr>
              <a:t>of</a:t>
            </a:r>
            <a:r>
              <a:rPr lang="sl-SI" sz="2000" b="1" dirty="0">
                <a:solidFill>
                  <a:srgbClr val="000000"/>
                </a:solidFill>
                <a:latin typeface="Avenir Next LT Pro" panose="020B0504020202020204" pitchFamily="34" charset="-18"/>
              </a:rPr>
              <a:t> TSG </a:t>
            </a:r>
            <a:r>
              <a:rPr lang="sl-SI" sz="2000" b="1" dirty="0" err="1">
                <a:solidFill>
                  <a:srgbClr val="000000"/>
                </a:solidFill>
                <a:latin typeface="Avenir Next LT Pro" panose="020B0504020202020204" pitchFamily="34" charset="-18"/>
              </a:rPr>
              <a:t>members</a:t>
            </a:r>
            <a:r>
              <a:rPr lang="sl-SI" sz="2000" b="1" dirty="0">
                <a:solidFill>
                  <a:srgbClr val="000000"/>
                </a:solidFill>
                <a:latin typeface="Avenir Next LT Pro" panose="020B0504020202020204" pitchFamily="34" charset="-18"/>
              </a:rPr>
              <a:t>, </a:t>
            </a:r>
            <a:r>
              <a:rPr lang="sl-SI" sz="2000" b="1" dirty="0" err="1">
                <a:solidFill>
                  <a:srgbClr val="000000"/>
                </a:solidFill>
                <a:latin typeface="Avenir Next LT Pro" panose="020B0504020202020204" pitchFamily="34" charset="-18"/>
              </a:rPr>
              <a:t>including</a:t>
            </a:r>
            <a:r>
              <a:rPr lang="sl-SI" sz="2000" b="1" dirty="0">
                <a:solidFill>
                  <a:srgbClr val="000000"/>
                </a:solidFill>
                <a:latin typeface="Avenir Next LT Pro" panose="020B0504020202020204" pitchFamily="34" charset="-18"/>
              </a:rPr>
              <a:t> </a:t>
            </a:r>
            <a:r>
              <a:rPr lang="sl-SI" sz="2000" b="1" dirty="0" err="1">
                <a:solidFill>
                  <a:srgbClr val="000000"/>
                </a:solidFill>
                <a:latin typeface="Avenir Next LT Pro" panose="020B0504020202020204" pitchFamily="34" charset="-18"/>
              </a:rPr>
              <a:t>Pillar</a:t>
            </a:r>
            <a:r>
              <a:rPr lang="sl-SI" sz="2000" b="1" dirty="0">
                <a:solidFill>
                  <a:srgbClr val="000000"/>
                </a:solidFill>
                <a:latin typeface="Avenir Next LT Pro" panose="020B0504020202020204" pitchFamily="34" charset="-18"/>
              </a:rPr>
              <a:t> </a:t>
            </a:r>
            <a:r>
              <a:rPr lang="sl-SI" sz="2000" b="1" dirty="0" err="1">
                <a:solidFill>
                  <a:srgbClr val="000000"/>
                </a:solidFill>
                <a:latin typeface="Avenir Next LT Pro" panose="020B0504020202020204" pitchFamily="34" charset="-18"/>
              </a:rPr>
              <a:t>Coordinators</a:t>
            </a:r>
            <a:r>
              <a:rPr lang="sl-SI" sz="2000" dirty="0">
                <a:solidFill>
                  <a:srgbClr val="000000"/>
                </a:solidFill>
                <a:latin typeface="Avenir Next LT Pro" panose="020B0504020202020204" pitchFamily="34" charset="-18"/>
              </a:rPr>
              <a:t> – in </a:t>
            </a:r>
            <a:r>
              <a:rPr lang="sl-SI" sz="2000" dirty="0" err="1">
                <a:solidFill>
                  <a:srgbClr val="000000"/>
                </a:solidFill>
                <a:latin typeface="Avenir Next LT Pro" panose="020B0504020202020204" pitchFamily="34" charset="-18"/>
              </a:rPr>
              <a:t>written</a:t>
            </a:r>
            <a:r>
              <a:rPr lang="sl-SI" sz="2000" dirty="0">
                <a:solidFill>
                  <a:srgbClr val="000000"/>
                </a:solidFill>
                <a:latin typeface="Avenir Next LT Pro" panose="020B0504020202020204" pitchFamily="34" charset="-18"/>
              </a:rPr>
              <a:t> form, </a:t>
            </a:r>
            <a:r>
              <a:rPr lang="sl-SI" sz="2000" dirty="0" err="1">
                <a:solidFill>
                  <a:srgbClr val="000000"/>
                </a:solidFill>
                <a:latin typeface="Avenir Next LT Pro" panose="020B0504020202020204" pitchFamily="34" charset="-18"/>
              </a:rPr>
              <a:t>communication</a:t>
            </a:r>
            <a:r>
              <a:rPr lang="sl-SI" sz="2000" dirty="0">
                <a:solidFill>
                  <a:srgbClr val="000000"/>
                </a:solidFill>
                <a:latin typeface="Avenir Next LT Pro" panose="020B0504020202020204" pitchFamily="34" charset="-18"/>
              </a:rPr>
              <a:t> to Facility Point via </a:t>
            </a:r>
            <a:r>
              <a:rPr lang="sl-SI" sz="2000" dirty="0" err="1">
                <a:solidFill>
                  <a:srgbClr val="000000"/>
                </a:solidFill>
                <a:latin typeface="Avenir Next LT Pro" panose="020B0504020202020204" pitchFamily="34" charset="-18"/>
              </a:rPr>
              <a:t>National</a:t>
            </a:r>
            <a:r>
              <a:rPr lang="sl-SI" sz="2000" dirty="0">
                <a:solidFill>
                  <a:srgbClr val="000000"/>
                </a:solidFill>
                <a:latin typeface="Avenir Next LT Pro" panose="020B0504020202020204" pitchFamily="34" charset="-18"/>
              </a:rPr>
              <a:t> </a:t>
            </a:r>
            <a:r>
              <a:rPr lang="sl-SI" sz="2000" dirty="0" err="1">
                <a:solidFill>
                  <a:srgbClr val="000000"/>
                </a:solidFill>
                <a:latin typeface="Avenir Next LT Pro" panose="020B0504020202020204" pitchFamily="34" charset="-18"/>
              </a:rPr>
              <a:t>Coordinators</a:t>
            </a:r>
            <a:r>
              <a:rPr lang="sl-SI" sz="2000" dirty="0">
                <a:solidFill>
                  <a:srgbClr val="000000"/>
                </a:solidFill>
                <a:latin typeface="Avenir Next LT Pro" panose="020B0504020202020204" pitchFamily="34" charset="-18"/>
              </a:rPr>
              <a:t> (on-line form)</a:t>
            </a:r>
          </a:p>
          <a:p>
            <a:pPr marL="263525" lvl="1" indent="-263525">
              <a:buClr>
                <a:srgbClr val="80A9A1"/>
              </a:buClr>
              <a:buFont typeface="Wingdings 3" panose="05040102010807070707" pitchFamily="18" charset="2"/>
              <a:buChar char=""/>
            </a:pPr>
            <a:endParaRPr lang="sl-SI" sz="1000" dirty="0">
              <a:solidFill>
                <a:srgbClr val="000000"/>
              </a:solidFill>
              <a:latin typeface="Avenir Next LT Pro" panose="020B0504020202020204" pitchFamily="34" charset="-18"/>
            </a:endParaRPr>
          </a:p>
          <a:p>
            <a:pPr marL="263525" lvl="1" indent="-263525">
              <a:buClr>
                <a:srgbClr val="80A9A1"/>
              </a:buClr>
              <a:buFont typeface="Wingdings 3" panose="05040102010807070707" pitchFamily="18" charset="2"/>
              <a:buChar char=""/>
            </a:pPr>
            <a:r>
              <a:rPr lang="sl-SI" sz="2000" b="1" dirty="0" err="1">
                <a:solidFill>
                  <a:srgbClr val="000000"/>
                </a:solidFill>
                <a:latin typeface="Avenir Next LT Pro" panose="020B0504020202020204" pitchFamily="34" charset="-18"/>
              </a:rPr>
              <a:t>Quorum</a:t>
            </a:r>
            <a:r>
              <a:rPr lang="sl-SI" sz="2000" b="1" dirty="0">
                <a:solidFill>
                  <a:srgbClr val="000000"/>
                </a:solidFill>
                <a:latin typeface="Avenir Next LT Pro" panose="020B0504020202020204" pitchFamily="34" charset="-18"/>
              </a:rPr>
              <a:t> at </a:t>
            </a:r>
            <a:r>
              <a:rPr lang="sl-SI" sz="2000" b="1" dirty="0" err="1">
                <a:solidFill>
                  <a:srgbClr val="000000"/>
                </a:solidFill>
                <a:latin typeface="Avenir Next LT Pro" panose="020B0504020202020204" pitchFamily="34" charset="-18"/>
              </a:rPr>
              <a:t>the</a:t>
            </a:r>
            <a:r>
              <a:rPr lang="sl-SI" sz="2000" b="1" dirty="0">
                <a:solidFill>
                  <a:srgbClr val="000000"/>
                </a:solidFill>
                <a:latin typeface="Avenir Next LT Pro" panose="020B0504020202020204" pitchFamily="34" charset="-18"/>
              </a:rPr>
              <a:t> TSG meeting </a:t>
            </a:r>
            <a:r>
              <a:rPr lang="sl-SI" sz="2000" dirty="0">
                <a:solidFill>
                  <a:srgbClr val="000000"/>
                </a:solidFill>
                <a:latin typeface="Avenir Next LT Pro" panose="020B0504020202020204" pitchFamily="34" charset="-18"/>
              </a:rPr>
              <a:t>– at </a:t>
            </a:r>
            <a:r>
              <a:rPr lang="sl-SI" sz="2000" dirty="0" err="1">
                <a:solidFill>
                  <a:srgbClr val="000000"/>
                </a:solidFill>
                <a:latin typeface="Avenir Next LT Pro" panose="020B0504020202020204" pitchFamily="34" charset="-18"/>
              </a:rPr>
              <a:t>least</a:t>
            </a:r>
            <a:r>
              <a:rPr lang="sl-SI" sz="2000" dirty="0">
                <a:solidFill>
                  <a:srgbClr val="000000"/>
                </a:solidFill>
                <a:latin typeface="Avenir Next LT Pro" panose="020B0504020202020204" pitchFamily="34" charset="-18"/>
              </a:rPr>
              <a:t> 6 </a:t>
            </a:r>
            <a:r>
              <a:rPr lang="sl-SI" sz="2000" dirty="0" err="1">
                <a:solidFill>
                  <a:srgbClr val="000000"/>
                </a:solidFill>
                <a:latin typeface="Avenir Next LT Pro" panose="020B0504020202020204" pitchFamily="34" charset="-18"/>
              </a:rPr>
              <a:t>countries</a:t>
            </a:r>
            <a:r>
              <a:rPr lang="sl-SI" sz="2000" dirty="0">
                <a:solidFill>
                  <a:srgbClr val="000000"/>
                </a:solidFill>
                <a:latin typeface="Avenir Next LT Pro" panose="020B0504020202020204" pitchFamily="34" charset="-18"/>
              </a:rPr>
              <a:t> (50%+1 rule) </a:t>
            </a:r>
            <a:r>
              <a:rPr lang="sl-SI" sz="2000" dirty="0" err="1">
                <a:solidFill>
                  <a:srgbClr val="000000"/>
                </a:solidFill>
                <a:latin typeface="Avenir Next LT Pro" panose="020B0504020202020204" pitchFamily="34" charset="-18"/>
              </a:rPr>
              <a:t>represented</a:t>
            </a:r>
            <a:r>
              <a:rPr lang="sl-SI" sz="2000" dirty="0">
                <a:solidFill>
                  <a:srgbClr val="000000"/>
                </a:solidFill>
                <a:latin typeface="Avenir Next LT Pro" panose="020B0504020202020204" pitchFamily="34" charset="-18"/>
              </a:rPr>
              <a:t> </a:t>
            </a:r>
            <a:r>
              <a:rPr lang="sl-SI" sz="2000" dirty="0" err="1">
                <a:solidFill>
                  <a:srgbClr val="000000"/>
                </a:solidFill>
                <a:latin typeface="Avenir Next LT Pro" panose="020B0504020202020204" pitchFamily="34" charset="-18"/>
              </a:rPr>
              <a:t>by</a:t>
            </a:r>
            <a:r>
              <a:rPr lang="sl-SI" sz="2000" dirty="0">
                <a:solidFill>
                  <a:srgbClr val="000000"/>
                </a:solidFill>
                <a:latin typeface="Avenir Next LT Pro" panose="020B0504020202020204" pitchFamily="34" charset="-18"/>
              </a:rPr>
              <a:t> </a:t>
            </a:r>
            <a:r>
              <a:rPr lang="sl-SI" sz="2000" dirty="0" err="1">
                <a:solidFill>
                  <a:srgbClr val="000000"/>
                </a:solidFill>
                <a:latin typeface="Avenir Next LT Pro" panose="020B0504020202020204" pitchFamily="34" charset="-18"/>
              </a:rPr>
              <a:t>appointed</a:t>
            </a:r>
            <a:r>
              <a:rPr lang="sl-SI" sz="2000" dirty="0">
                <a:solidFill>
                  <a:srgbClr val="000000"/>
                </a:solidFill>
                <a:latin typeface="Avenir Next LT Pro" panose="020B0504020202020204" pitchFamily="34" charset="-18"/>
              </a:rPr>
              <a:t> </a:t>
            </a:r>
            <a:r>
              <a:rPr lang="sl-SI" sz="2000" dirty="0" err="1">
                <a:solidFill>
                  <a:srgbClr val="000000"/>
                </a:solidFill>
                <a:latin typeface="Avenir Next LT Pro" panose="020B0504020202020204" pitchFamily="34" charset="-18"/>
              </a:rPr>
              <a:t>standing</a:t>
            </a:r>
            <a:r>
              <a:rPr lang="sl-SI" sz="2000" dirty="0">
                <a:solidFill>
                  <a:srgbClr val="000000"/>
                </a:solidFill>
                <a:latin typeface="Avenir Next LT Pro" panose="020B0504020202020204" pitchFamily="34" charset="-18"/>
              </a:rPr>
              <a:t> </a:t>
            </a:r>
            <a:r>
              <a:rPr lang="sl-SI" sz="2000" dirty="0" err="1">
                <a:solidFill>
                  <a:srgbClr val="000000"/>
                </a:solidFill>
                <a:latin typeface="Avenir Next LT Pro" panose="020B0504020202020204" pitchFamily="34" charset="-18"/>
              </a:rPr>
              <a:t>members</a:t>
            </a:r>
            <a:endParaRPr lang="en-GB" sz="2000" dirty="0">
              <a:solidFill>
                <a:srgbClr val="000000"/>
              </a:solidFill>
              <a:latin typeface="Avenir Next LT Pro" panose="020B0504020202020204" pitchFamily="34" charset="-18"/>
            </a:endParaRPr>
          </a:p>
          <a:p>
            <a:pPr marL="0" lvl="1" indent="0">
              <a:buClr>
                <a:srgbClr val="80A9A1"/>
              </a:buClr>
              <a:buNone/>
            </a:pPr>
            <a:r>
              <a:rPr lang="en-GB" sz="2000" dirty="0">
                <a:solidFill>
                  <a:srgbClr val="000000"/>
                </a:solidFill>
                <a:latin typeface="Avenir Next LT Pro" panose="020B0504020202020204" pitchFamily="34" charset="-18"/>
              </a:rPr>
              <a:t>	</a:t>
            </a:r>
            <a:endParaRPr lang="en-GB" sz="1600" dirty="0">
              <a:solidFill>
                <a:srgbClr val="000000"/>
              </a:solidFill>
              <a:latin typeface="Avenir Next LT Pro" panose="020B0504020202020204" pitchFamily="34" charset="-18"/>
            </a:endParaRPr>
          </a:p>
          <a:p>
            <a:pPr marL="263525" lvl="1" indent="-263525">
              <a:buClr>
                <a:srgbClr val="80A9A1"/>
              </a:buClr>
              <a:buFont typeface="Wingdings 3" panose="05040102010807070707" pitchFamily="18" charset="2"/>
              <a:buChar char=""/>
            </a:pPr>
            <a:endParaRPr lang="en-GB" sz="1800" dirty="0">
              <a:solidFill>
                <a:srgbClr val="000000"/>
              </a:solidFill>
              <a:latin typeface="Trebuchet MS" panose="020B0603020202020204" pitchFamily="34" charset="0"/>
            </a:endParaRPr>
          </a:p>
          <a:p>
            <a:pPr marL="0" indent="0">
              <a:buFont typeface="Arial" panose="020B0604020202020204" pitchFamily="34" charset="0"/>
              <a:buNone/>
            </a:pPr>
            <a:endParaRPr lang="en-GB" sz="1800" dirty="0">
              <a:solidFill>
                <a:srgbClr val="000000"/>
              </a:solidFill>
              <a:latin typeface="Trebuchet MS" panose="020B0603020202020204" pitchFamily="34" charset="0"/>
            </a:endParaRPr>
          </a:p>
          <a:p>
            <a:pPr marL="0" indent="0">
              <a:buFont typeface="Arial" panose="020B0604020202020204" pitchFamily="34" charset="0"/>
              <a:buNone/>
            </a:pPr>
            <a:endParaRPr lang="en-GB" sz="1800" dirty="0">
              <a:solidFill>
                <a:srgbClr val="000000"/>
              </a:solidFill>
              <a:latin typeface="Trebuchet MS" panose="020B0603020202020204" pitchFamily="34" charset="0"/>
            </a:endParaRPr>
          </a:p>
          <a:p>
            <a:pPr marL="0" indent="0">
              <a:buFont typeface="Arial" panose="020B0604020202020204" pitchFamily="34" charset="0"/>
              <a:buNone/>
            </a:pPr>
            <a:endParaRPr lang="en-GB" sz="2200" b="1" dirty="0">
              <a:solidFill>
                <a:srgbClr val="962304"/>
              </a:solidFill>
              <a:latin typeface="Avenir Next LT Pro"/>
            </a:endParaRPr>
          </a:p>
        </p:txBody>
      </p:sp>
    </p:spTree>
    <p:extLst>
      <p:ext uri="{BB962C8B-B14F-4D97-AF65-F5344CB8AC3E}">
        <p14:creationId xmlns:p14="http://schemas.microsoft.com/office/powerpoint/2010/main" val="1808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BD5CDF-1FE5-8E2B-7368-4A61DC02FC63}"/>
            </a:ext>
          </a:extLst>
        </p:cNvPr>
        <p:cNvGrpSpPr/>
        <p:nvPr/>
      </p:nvGrpSpPr>
      <p:grpSpPr>
        <a:xfrm>
          <a:off x="0" y="0"/>
          <a:ext cx="0" cy="0"/>
          <a:chOff x="0" y="0"/>
          <a:chExt cx="0" cy="0"/>
        </a:xfrm>
      </p:grpSpPr>
      <p:sp useBgFill="1">
        <p:nvSpPr>
          <p:cNvPr id="21" name="Rectangle 20" descr="&quot;&quot;">
            <a:extLst>
              <a:ext uri="{FF2B5EF4-FFF2-40B4-BE49-F238E27FC236}">
                <a16:creationId xmlns:a16="http://schemas.microsoft.com/office/drawing/2014/main" id="{2A9ACCCF-C9BE-D8B5-ACDC-AEA9DC9F396E}"/>
              </a:ext>
            </a:extLst>
          </p:cNvPr>
          <p:cNvSpPr>
            <a:spLocks noChangeAspect="1"/>
          </p:cNvSpPr>
          <p:nvPr/>
        </p:nvSpPr>
        <p:spPr>
          <a:xfrm>
            <a:off x="3175" y="10274"/>
            <a:ext cx="121888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20" name="Title 1">
            <a:extLst>
              <a:ext uri="{FF2B5EF4-FFF2-40B4-BE49-F238E27FC236}">
                <a16:creationId xmlns:a16="http://schemas.microsoft.com/office/drawing/2014/main" id="{D83F9E05-E58E-C66B-62B9-A666E82559E7}"/>
              </a:ext>
            </a:extLst>
          </p:cNvPr>
          <p:cNvSpPr>
            <a:spLocks noGrp="1" noChangeArrowheads="1"/>
          </p:cNvSpPr>
          <p:nvPr>
            <p:ph type="title"/>
          </p:nvPr>
        </p:nvSpPr>
        <p:spPr/>
        <p:txBody>
          <a:bodyPr>
            <a:normAutofit/>
          </a:bodyPr>
          <a:lstStyle/>
          <a:p>
            <a:pPr eaLnBrk="1" hangingPunct="1"/>
            <a:r>
              <a:rPr lang="en-GB" sz="4000" b="1" i="1" dirty="0">
                <a:latin typeface="Georgia" panose="02040502050405020303" pitchFamily="18" charset="0"/>
              </a:rPr>
              <a:t>TSG Rules of Procedure – new</a:t>
            </a:r>
            <a:r>
              <a:rPr lang="sl-SI" sz="4000" b="1" i="1" dirty="0">
                <a:latin typeface="Georgia" panose="02040502050405020303" pitchFamily="18" charset="0"/>
              </a:rPr>
              <a:t> </a:t>
            </a:r>
            <a:r>
              <a:rPr lang="sl-SI" sz="4000" b="1" i="1" dirty="0" err="1">
                <a:latin typeface="Georgia" panose="02040502050405020303" pitchFamily="18" charset="0"/>
              </a:rPr>
              <a:t>content</a:t>
            </a:r>
            <a:r>
              <a:rPr lang="sl-SI" sz="4000" b="1" i="1" dirty="0">
                <a:latin typeface="Georgia" panose="02040502050405020303" pitchFamily="18" charset="0"/>
              </a:rPr>
              <a:t> </a:t>
            </a:r>
            <a:r>
              <a:rPr lang="sl-SI" sz="4000" b="1" i="1" dirty="0" err="1">
                <a:latin typeface="Georgia" panose="02040502050405020303" pitchFamily="18" charset="0"/>
              </a:rPr>
              <a:t>related</a:t>
            </a:r>
            <a:r>
              <a:rPr lang="sl-SI" sz="4000" b="1" i="1" dirty="0">
                <a:latin typeface="Georgia" panose="02040502050405020303" pitchFamily="18" charset="0"/>
              </a:rPr>
              <a:t> </a:t>
            </a:r>
            <a:r>
              <a:rPr lang="en-GB" sz="4000" b="1" i="1" dirty="0">
                <a:latin typeface="Georgia" panose="02040502050405020303" pitchFamily="18" charset="0"/>
              </a:rPr>
              <a:t>proposals</a:t>
            </a:r>
            <a:r>
              <a:rPr lang="sl-SI" sz="4000" b="1" i="1" dirty="0">
                <a:latin typeface="Georgia" panose="02040502050405020303" pitchFamily="18" charset="0"/>
              </a:rPr>
              <a:t> 					</a:t>
            </a:r>
            <a:r>
              <a:rPr lang="sl-SI" sz="4000" i="1" dirty="0">
                <a:latin typeface="Georgia" panose="02040502050405020303" pitchFamily="18" charset="0"/>
              </a:rPr>
              <a:t>(1)</a:t>
            </a:r>
            <a:endParaRPr lang="en-GB" sz="3200" i="1" dirty="0">
              <a:latin typeface="Georgia" panose="02040502050405020303" pitchFamily="18" charset="0"/>
            </a:endParaRPr>
          </a:p>
        </p:txBody>
      </p:sp>
      <p:grpSp>
        <p:nvGrpSpPr>
          <p:cNvPr id="9223" name="Group 3">
            <a:extLst>
              <a:ext uri="{FF2B5EF4-FFF2-40B4-BE49-F238E27FC236}">
                <a16:creationId xmlns:a16="http://schemas.microsoft.com/office/drawing/2014/main" id="{0D36B537-A7B3-1442-9BD6-F6022F9BA1B3}"/>
              </a:ext>
            </a:extLst>
          </p:cNvPr>
          <p:cNvGrpSpPr>
            <a:grpSpLocks/>
          </p:cNvGrpSpPr>
          <p:nvPr/>
        </p:nvGrpSpPr>
        <p:grpSpPr bwMode="auto">
          <a:xfrm>
            <a:off x="0" y="5895975"/>
            <a:ext cx="12192000" cy="962025"/>
            <a:chOff x="0" y="5895975"/>
            <a:chExt cx="12192000" cy="962025"/>
          </a:xfrm>
        </p:grpSpPr>
        <p:pic>
          <p:nvPicPr>
            <p:cNvPr id="9224" name="Picture 4">
              <a:extLst>
                <a:ext uri="{FF2B5EF4-FFF2-40B4-BE49-F238E27FC236}">
                  <a16:creationId xmlns:a16="http://schemas.microsoft.com/office/drawing/2014/main" id="{3EEF0FB4-F218-6B8C-2530-7A0144926B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3975" y="5972175"/>
              <a:ext cx="70580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5">
              <a:extLst>
                <a:ext uri="{FF2B5EF4-FFF2-40B4-BE49-F238E27FC236}">
                  <a16:creationId xmlns:a16="http://schemas.microsoft.com/office/drawing/2014/main" id="{EC349B4D-3867-30BA-989C-26F61000C5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3550" y="5895975"/>
              <a:ext cx="42291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6">
              <a:extLst>
                <a:ext uri="{FF2B5EF4-FFF2-40B4-BE49-F238E27FC236}">
                  <a16:creationId xmlns:a16="http://schemas.microsoft.com/office/drawing/2014/main" id="{01BE1CB6-CD1D-A488-4ECF-9E64ACDE189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95975"/>
              <a:ext cx="42291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Content Placeholder 1">
            <a:extLst>
              <a:ext uri="{FF2B5EF4-FFF2-40B4-BE49-F238E27FC236}">
                <a16:creationId xmlns:a16="http://schemas.microsoft.com/office/drawing/2014/main" id="{EF01C050-41E2-5B9F-050D-1608CAA6C2F3}"/>
              </a:ext>
            </a:extLst>
          </p:cNvPr>
          <p:cNvSpPr>
            <a:spLocks noGrp="1"/>
          </p:cNvSpPr>
          <p:nvPr>
            <p:ph idx="1"/>
          </p:nvPr>
        </p:nvSpPr>
        <p:spPr>
          <a:xfrm>
            <a:off x="780240" y="2101850"/>
            <a:ext cx="5661200" cy="4042569"/>
          </a:xfrm>
        </p:spPr>
        <p:txBody>
          <a:bodyPr/>
          <a:lstStyle/>
          <a:p>
            <a:pPr marL="273050" indent="0">
              <a:buClr>
                <a:srgbClr val="80A9A1"/>
              </a:buClr>
              <a:buNone/>
            </a:pPr>
            <a:endParaRPr lang="sl-SI" sz="2200" dirty="0">
              <a:latin typeface="Avenir Next LT Pro"/>
            </a:endParaRPr>
          </a:p>
          <a:p>
            <a:pPr marL="273050" indent="0">
              <a:buNone/>
            </a:pPr>
            <a:endParaRPr lang="en-US" sz="2200" b="1" dirty="0">
              <a:solidFill>
                <a:srgbClr val="962304"/>
              </a:solidFill>
              <a:latin typeface="Avenir Next LT Pro"/>
            </a:endParaRPr>
          </a:p>
        </p:txBody>
      </p:sp>
      <p:cxnSp>
        <p:nvCxnSpPr>
          <p:cNvPr id="4" name="Straight Connector 3">
            <a:extLst>
              <a:ext uri="{FF2B5EF4-FFF2-40B4-BE49-F238E27FC236}">
                <a16:creationId xmlns:a16="http://schemas.microsoft.com/office/drawing/2014/main" id="{37724672-27D8-B958-0D15-E64DD697B940}"/>
              </a:ext>
            </a:extLst>
          </p:cNvPr>
          <p:cNvCxnSpPr/>
          <p:nvPr/>
        </p:nvCxnSpPr>
        <p:spPr>
          <a:xfrm>
            <a:off x="850446" y="1601674"/>
            <a:ext cx="1266825" cy="0"/>
          </a:xfrm>
          <a:prstGeom prst="line">
            <a:avLst/>
          </a:prstGeom>
          <a:ln w="38100">
            <a:solidFill>
              <a:srgbClr val="80A9A1"/>
            </a:solidFill>
          </a:ln>
        </p:spPr>
        <p:style>
          <a:lnRef idx="3">
            <a:schemeClr val="accent6"/>
          </a:lnRef>
          <a:fillRef idx="0">
            <a:schemeClr val="accent6"/>
          </a:fillRef>
          <a:effectRef idx="2">
            <a:schemeClr val="accent6"/>
          </a:effectRef>
          <a:fontRef idx="minor">
            <a:schemeClr val="tx1"/>
          </a:fontRef>
        </p:style>
      </p:cxnSp>
      <p:sp>
        <p:nvSpPr>
          <p:cNvPr id="3" name="Content Placeholder 1">
            <a:extLst>
              <a:ext uri="{FF2B5EF4-FFF2-40B4-BE49-F238E27FC236}">
                <a16:creationId xmlns:a16="http://schemas.microsoft.com/office/drawing/2014/main" id="{F7CA2E9F-2DA9-7506-B6CC-D4DE729CA79F}"/>
              </a:ext>
            </a:extLst>
          </p:cNvPr>
          <p:cNvSpPr txBox="1">
            <a:spLocks/>
          </p:cNvSpPr>
          <p:nvPr/>
        </p:nvSpPr>
        <p:spPr bwMode="auto">
          <a:xfrm>
            <a:off x="818832" y="1724025"/>
            <a:ext cx="10287635" cy="4420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3525" lvl="1" indent="-263525">
              <a:buClr>
                <a:srgbClr val="80A9A1"/>
              </a:buClr>
              <a:buFont typeface="Wingdings 3" panose="05040102010807070707" pitchFamily="18" charset="2"/>
              <a:buChar char=""/>
            </a:pPr>
            <a:r>
              <a:rPr lang="sl-SI" sz="2000" b="1" dirty="0">
                <a:solidFill>
                  <a:srgbClr val="000000"/>
                </a:solidFill>
                <a:latin typeface="Avenir Next LT Pro" panose="020B0504020202020204" pitchFamily="34" charset="-18"/>
              </a:rPr>
              <a:t>TSG </a:t>
            </a:r>
            <a:r>
              <a:rPr lang="sl-SI" sz="2000" b="1" dirty="0" err="1">
                <a:solidFill>
                  <a:srgbClr val="000000"/>
                </a:solidFill>
                <a:latin typeface="Avenir Next LT Pro" panose="020B0504020202020204" pitchFamily="34" charset="-18"/>
              </a:rPr>
              <a:t>functions</a:t>
            </a:r>
            <a:r>
              <a:rPr lang="sl-SI" sz="2000" b="1" dirty="0">
                <a:solidFill>
                  <a:srgbClr val="000000"/>
                </a:solidFill>
                <a:latin typeface="Avenir Next LT Pro" panose="020B0504020202020204" pitchFamily="34" charset="-18"/>
              </a:rPr>
              <a:t> </a:t>
            </a:r>
            <a:r>
              <a:rPr lang="en-GB" sz="2000" dirty="0">
                <a:solidFill>
                  <a:srgbClr val="000000"/>
                </a:solidFill>
                <a:latin typeface="Avenir Next LT Pro" panose="020B0504020202020204" pitchFamily="34" charset="-18"/>
              </a:rPr>
              <a:t>– </a:t>
            </a:r>
            <a:r>
              <a:rPr lang="en-US" sz="1600" dirty="0">
                <a:solidFill>
                  <a:srgbClr val="000000"/>
                </a:solidFill>
                <a:latin typeface="Avenir Next LT Pro" panose="020B0504020202020204" pitchFamily="34" charset="-18"/>
              </a:rPr>
              <a:t>description aligned with the revised Governance Architecture Paper (GAP)</a:t>
            </a:r>
            <a:endParaRPr lang="en-GB" sz="1600" dirty="0">
              <a:solidFill>
                <a:srgbClr val="000000"/>
              </a:solidFill>
              <a:latin typeface="Avenir Next LT Pro" panose="020B0504020202020204" pitchFamily="34" charset="-18"/>
            </a:endParaRPr>
          </a:p>
          <a:p>
            <a:pPr marL="263525" lvl="1" indent="-263525">
              <a:buClr>
                <a:srgbClr val="80A9A1"/>
              </a:buClr>
              <a:buFont typeface="Wingdings 3" panose="05040102010807070707" pitchFamily="18" charset="2"/>
              <a:buChar char=""/>
            </a:pPr>
            <a:endParaRPr lang="en-GB" sz="900" b="1" dirty="0">
              <a:solidFill>
                <a:srgbClr val="000000"/>
              </a:solidFill>
              <a:latin typeface="Avenir Next LT Pro" panose="020B0504020202020204" pitchFamily="34" charset="-18"/>
            </a:endParaRPr>
          </a:p>
          <a:p>
            <a:pPr marL="263525" lvl="1" indent="-263525">
              <a:buClr>
                <a:srgbClr val="80A9A1"/>
              </a:buClr>
              <a:buFont typeface="Wingdings 3" panose="05040102010807070707" pitchFamily="18" charset="2"/>
              <a:buChar char=""/>
            </a:pPr>
            <a:r>
              <a:rPr lang="sl-SI" sz="2000" b="1" dirty="0" err="1">
                <a:solidFill>
                  <a:srgbClr val="000000"/>
                </a:solidFill>
                <a:latin typeface="Avenir Next LT Pro" panose="020B0504020202020204" pitchFamily="34" charset="-18"/>
              </a:rPr>
              <a:t>Meetings</a:t>
            </a:r>
            <a:r>
              <a:rPr lang="en-GB" sz="2000" dirty="0">
                <a:solidFill>
                  <a:srgbClr val="000000"/>
                </a:solidFill>
                <a:latin typeface="Avenir Next LT Pro" panose="020B0504020202020204" pitchFamily="34" charset="-18"/>
              </a:rPr>
              <a:t> </a:t>
            </a:r>
            <a:endParaRPr lang="sl-SI" sz="2000" dirty="0">
              <a:solidFill>
                <a:srgbClr val="000000"/>
              </a:solidFill>
              <a:latin typeface="Avenir Next LT Pro" panose="020B0504020202020204" pitchFamily="34" charset="-18"/>
            </a:endParaRPr>
          </a:p>
          <a:p>
            <a:pPr marL="285750" lvl="1" indent="-285750">
              <a:buClr>
                <a:srgbClr val="80A9A1"/>
              </a:buClr>
              <a:buFont typeface="Wingdings" panose="05000000000000000000" pitchFamily="2" charset="2"/>
              <a:buChar char="ü"/>
            </a:pPr>
            <a:r>
              <a:rPr lang="sl-SI" sz="1600" dirty="0" err="1">
                <a:solidFill>
                  <a:srgbClr val="000000"/>
                </a:solidFill>
                <a:latin typeface="Avenir Next LT Pro" panose="020B0504020202020204" pitchFamily="34" charset="-18"/>
              </a:rPr>
              <a:t>deadlines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for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calling</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the</a:t>
            </a:r>
            <a:r>
              <a:rPr lang="sl-SI" sz="1600" dirty="0">
                <a:solidFill>
                  <a:srgbClr val="000000"/>
                </a:solidFill>
                <a:latin typeface="Avenir Next LT Pro" panose="020B0504020202020204" pitchFamily="34" charset="-18"/>
              </a:rPr>
              <a:t> meeting, agenda </a:t>
            </a:r>
            <a:r>
              <a:rPr lang="sl-SI" sz="1600" dirty="0" err="1">
                <a:solidFill>
                  <a:srgbClr val="000000"/>
                </a:solidFill>
                <a:latin typeface="Avenir Next LT Pro" panose="020B0504020202020204" pitchFamily="34" charset="-18"/>
              </a:rPr>
              <a:t>and</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documents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sharing</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remain</a:t>
            </a:r>
            <a:r>
              <a:rPr lang="sl-SI" sz="1600" dirty="0">
                <a:solidFill>
                  <a:srgbClr val="000000"/>
                </a:solidFill>
                <a:latin typeface="Avenir Next LT Pro" panose="020B0504020202020204" pitchFamily="34" charset="-18"/>
              </a:rPr>
              <a:t> as </a:t>
            </a:r>
            <a:r>
              <a:rPr lang="sl-SI" sz="1600" dirty="0" err="1">
                <a:solidFill>
                  <a:srgbClr val="000000"/>
                </a:solidFill>
                <a:latin typeface="Avenir Next LT Pro" panose="020B0504020202020204" pitchFamily="34" charset="-18"/>
              </a:rPr>
              <a:t>current</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practise</a:t>
            </a:r>
            <a:r>
              <a:rPr lang="sl-SI" sz="1600" dirty="0">
                <a:solidFill>
                  <a:srgbClr val="000000"/>
                </a:solidFill>
                <a:latin typeface="Avenir Next LT Pro" panose="020B0504020202020204" pitchFamily="34" charset="-18"/>
              </a:rPr>
              <a:t>; </a:t>
            </a:r>
          </a:p>
          <a:p>
            <a:pPr marL="285750" lvl="1" indent="-285750">
              <a:buClr>
                <a:srgbClr val="80A9A1"/>
              </a:buClr>
              <a:buFont typeface="Wingdings" panose="05000000000000000000" pitchFamily="2" charset="2"/>
              <a:buChar char="ü"/>
            </a:pPr>
            <a:r>
              <a:rPr lang="sl-SI" sz="1600" dirty="0" err="1">
                <a:solidFill>
                  <a:srgbClr val="000000"/>
                </a:solidFill>
                <a:latin typeface="Avenir Next LT Pro" panose="020B0504020202020204" pitchFamily="34" charset="-18"/>
              </a:rPr>
              <a:t>added</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possibility</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of</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organizing</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the</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extraordinary</a:t>
            </a:r>
            <a:r>
              <a:rPr lang="sl-SI" sz="1600" dirty="0">
                <a:solidFill>
                  <a:srgbClr val="000000"/>
                </a:solidFill>
                <a:latin typeface="Avenir Next LT Pro" panose="020B0504020202020204" pitchFamily="34" charset="-18"/>
              </a:rPr>
              <a:t> TSG </a:t>
            </a:r>
            <a:r>
              <a:rPr lang="sl-SI" sz="1600" dirty="0" err="1">
                <a:solidFill>
                  <a:srgbClr val="000000"/>
                </a:solidFill>
                <a:latin typeface="Avenir Next LT Pro" panose="020B0504020202020204" pitchFamily="34" charset="-18"/>
              </a:rPr>
              <a:t>meetings</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en-US" sz="1600" dirty="0">
                <a:solidFill>
                  <a:srgbClr val="000000"/>
                </a:solidFill>
                <a:latin typeface="Avenir Next LT Pro" panose="020B0504020202020204" pitchFamily="34" charset="-18"/>
              </a:rPr>
              <a:t>can be organized in person, on-line or in hybrid format</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sl-SI" sz="1600" dirty="0" err="1">
                <a:solidFill>
                  <a:srgbClr val="000000"/>
                </a:solidFill>
                <a:latin typeface="Avenir Next LT Pro" panose="020B0504020202020204" pitchFamily="34" charset="-18"/>
              </a:rPr>
              <a:t>Chair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of</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the</a:t>
            </a:r>
            <a:r>
              <a:rPr lang="sl-SI" sz="1600" dirty="0">
                <a:solidFill>
                  <a:srgbClr val="000000"/>
                </a:solidFill>
                <a:latin typeface="Avenir Next LT Pro" panose="020B0504020202020204" pitchFamily="34" charset="-18"/>
              </a:rPr>
              <a:t> meeting - </a:t>
            </a:r>
            <a:r>
              <a:rPr lang="en-US" sz="1600" dirty="0">
                <a:solidFill>
                  <a:srgbClr val="000000"/>
                </a:solidFill>
                <a:latin typeface="Avenir Next LT Pro" panose="020B0504020202020204" pitchFamily="34" charset="-18"/>
              </a:rPr>
              <a:t>TSG member from the participating country in Presidency in line with the Presidency mandate to encourage active participation of all TSG members. The Chairs coordinate with Pillar Coordinators and are supported by them on all points of the Agenda to ensure continuity of TSG work</a:t>
            </a:r>
            <a:r>
              <a:rPr lang="sl-SI" sz="1600" dirty="0">
                <a:solidFill>
                  <a:srgbClr val="000000"/>
                </a:solidFill>
                <a:latin typeface="Avenir Next LT Pro" panose="020B0504020202020204" pitchFamily="34" charset="-18"/>
              </a:rPr>
              <a:t> </a:t>
            </a:r>
            <a:r>
              <a:rPr lang="sl-SI" sz="1600" i="1" dirty="0">
                <a:solidFill>
                  <a:srgbClr val="000000"/>
                </a:solidFill>
                <a:latin typeface="Avenir Next LT Pro" panose="020B0504020202020204" pitchFamily="34" charset="-18"/>
              </a:rPr>
              <a:t>(</a:t>
            </a:r>
            <a:r>
              <a:rPr lang="sl-SI" sz="1600" i="1" dirty="0" err="1">
                <a:solidFill>
                  <a:srgbClr val="000000"/>
                </a:solidFill>
                <a:latin typeface="Avenir Next LT Pro" panose="020B0504020202020204" pitchFamily="34" charset="-18"/>
              </a:rPr>
              <a:t>good</a:t>
            </a:r>
            <a:r>
              <a:rPr lang="sl-SI" sz="1600" i="1" dirty="0">
                <a:solidFill>
                  <a:srgbClr val="000000"/>
                </a:solidFill>
                <a:latin typeface="Avenir Next LT Pro" panose="020B0504020202020204" pitchFamily="34" charset="-18"/>
              </a:rPr>
              <a:t> </a:t>
            </a:r>
            <a:r>
              <a:rPr lang="sl-SI" sz="1600" i="1" dirty="0" err="1">
                <a:solidFill>
                  <a:srgbClr val="000000"/>
                </a:solidFill>
                <a:latin typeface="Avenir Next LT Pro" panose="020B0504020202020204" pitchFamily="34" charset="-18"/>
              </a:rPr>
              <a:t>practise</a:t>
            </a:r>
            <a:r>
              <a:rPr lang="sl-SI" sz="1600" i="1" dirty="0">
                <a:solidFill>
                  <a:srgbClr val="000000"/>
                </a:solidFill>
                <a:latin typeface="Avenir Next LT Pro" panose="020B0504020202020204" pitchFamily="34" charset="-18"/>
              </a:rPr>
              <a:t> in EUSBSR);</a:t>
            </a:r>
          </a:p>
          <a:p>
            <a:pPr marL="285750" lvl="1" indent="-285750">
              <a:buClr>
                <a:srgbClr val="80A9A1"/>
              </a:buClr>
              <a:buFont typeface="Wingdings" panose="05000000000000000000" pitchFamily="2" charset="2"/>
              <a:buChar char="ü"/>
            </a:pPr>
            <a:r>
              <a:rPr lang="sl-SI" sz="1600" dirty="0" err="1">
                <a:solidFill>
                  <a:srgbClr val="000000"/>
                </a:solidFill>
                <a:latin typeface="Avenir Next LT Pro" panose="020B0504020202020204" pitchFamily="34" charset="-18"/>
              </a:rPr>
              <a:t>Guests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and</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observers</a:t>
            </a:r>
            <a:r>
              <a:rPr lang="sl-SI" sz="1600" dirty="0">
                <a:solidFill>
                  <a:srgbClr val="000000"/>
                </a:solidFill>
                <a:latin typeface="Avenir Next LT Pro" panose="020B0504020202020204" pitchFamily="34" charset="-18"/>
              </a:rPr>
              <a:t> – </a:t>
            </a:r>
            <a:r>
              <a:rPr lang="sl-SI" sz="1600" dirty="0" err="1">
                <a:solidFill>
                  <a:srgbClr val="000000"/>
                </a:solidFill>
                <a:latin typeface="Avenir Next LT Pro" panose="020B0504020202020204" pitchFamily="34" charset="-18"/>
              </a:rPr>
              <a:t>written</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request</a:t>
            </a:r>
            <a:r>
              <a:rPr lang="sl-SI" sz="1600" dirty="0">
                <a:solidFill>
                  <a:srgbClr val="000000"/>
                </a:solidFill>
                <a:latin typeface="Avenir Next LT Pro" panose="020B0504020202020204" pitchFamily="34" charset="-18"/>
              </a:rPr>
              <a:t> to PC at </a:t>
            </a:r>
            <a:r>
              <a:rPr lang="sl-SI" sz="1600" dirty="0" err="1">
                <a:solidFill>
                  <a:srgbClr val="000000"/>
                </a:solidFill>
                <a:latin typeface="Avenir Next LT Pro" panose="020B0504020202020204" pitchFamily="34" charset="-18"/>
              </a:rPr>
              <a:t>least</a:t>
            </a:r>
            <a:r>
              <a:rPr lang="sl-SI" sz="1600" dirty="0">
                <a:solidFill>
                  <a:srgbClr val="000000"/>
                </a:solidFill>
                <a:latin typeface="Avenir Next LT Pro" panose="020B0504020202020204" pitchFamily="34" charset="-18"/>
              </a:rPr>
              <a:t> 7 </a:t>
            </a:r>
            <a:r>
              <a:rPr lang="sl-SI" sz="1600" dirty="0" err="1">
                <a:solidFill>
                  <a:srgbClr val="000000"/>
                </a:solidFill>
                <a:latin typeface="Avenir Next LT Pro" panose="020B0504020202020204" pitchFamily="34" charset="-18"/>
              </a:rPr>
              <a:t>calendar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days</a:t>
            </a:r>
            <a:r>
              <a:rPr lang="sl-SI" sz="1600" dirty="0">
                <a:solidFill>
                  <a:srgbClr val="000000"/>
                </a:solidFill>
                <a:latin typeface="Avenir Next LT Pro" panose="020B0504020202020204" pitchFamily="34" charset="-18"/>
              </a:rPr>
              <a:t> prior to </a:t>
            </a:r>
            <a:r>
              <a:rPr lang="sl-SI" sz="1600" dirty="0" err="1">
                <a:solidFill>
                  <a:srgbClr val="000000"/>
                </a:solidFill>
                <a:latin typeface="Avenir Next LT Pro" panose="020B0504020202020204" pitchFamily="34" charset="-18"/>
              </a:rPr>
              <a:t>the</a:t>
            </a:r>
            <a:r>
              <a:rPr lang="sl-SI" sz="1600" dirty="0">
                <a:solidFill>
                  <a:srgbClr val="000000"/>
                </a:solidFill>
                <a:latin typeface="Avenir Next LT Pro" panose="020B0504020202020204" pitchFamily="34" charset="-18"/>
              </a:rPr>
              <a:t> meeting, PC </a:t>
            </a:r>
            <a:r>
              <a:rPr lang="sl-SI" sz="1600" dirty="0" err="1">
                <a:solidFill>
                  <a:srgbClr val="000000"/>
                </a:solidFill>
                <a:latin typeface="Avenir Next LT Pro" panose="020B0504020202020204" pitchFamily="34" charset="-18"/>
              </a:rPr>
              <a:t>will</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consider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and</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approve</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the</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proposal</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sl-SI" sz="1600" dirty="0" err="1">
                <a:solidFill>
                  <a:srgbClr val="000000"/>
                </a:solidFill>
                <a:latin typeface="Avenir Next LT Pro" panose="020B0504020202020204" pitchFamily="34" charset="-18"/>
              </a:rPr>
              <a:t>Managable</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number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of</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participants</a:t>
            </a:r>
            <a:r>
              <a:rPr lang="sl-SI" sz="1600" dirty="0">
                <a:solidFill>
                  <a:srgbClr val="000000"/>
                </a:solidFill>
                <a:latin typeface="Avenir Next LT Pro" panose="020B0504020202020204" pitchFamily="34" charset="-18"/>
              </a:rPr>
              <a:t> – </a:t>
            </a:r>
            <a:r>
              <a:rPr lang="sl-SI" sz="1600" dirty="0" err="1">
                <a:solidFill>
                  <a:srgbClr val="000000"/>
                </a:solidFill>
                <a:latin typeface="Avenir Next LT Pro" panose="020B0504020202020204" pitchFamily="34" charset="-18"/>
              </a:rPr>
              <a:t>max</a:t>
            </a:r>
            <a:r>
              <a:rPr lang="sl-SI" sz="1600" dirty="0">
                <a:solidFill>
                  <a:srgbClr val="000000"/>
                </a:solidFill>
                <a:latin typeface="Avenir Next LT Pro" panose="020B0504020202020204" pitchFamily="34" charset="-18"/>
              </a:rPr>
              <a:t> 5 </a:t>
            </a:r>
            <a:r>
              <a:rPr lang="sl-SI" sz="1600" dirty="0" err="1">
                <a:solidFill>
                  <a:srgbClr val="000000"/>
                </a:solidFill>
                <a:latin typeface="Avenir Next LT Pro" panose="020B0504020202020204" pitchFamily="34" charset="-18"/>
              </a:rPr>
              <a:t>representatives</a:t>
            </a:r>
            <a:r>
              <a:rPr lang="sl-SI" sz="1600" dirty="0">
                <a:solidFill>
                  <a:srgbClr val="000000"/>
                </a:solidFill>
                <a:latin typeface="Avenir Next LT Pro" panose="020B0504020202020204" pitchFamily="34" charset="-18"/>
              </a:rPr>
              <a:t>/</a:t>
            </a:r>
            <a:r>
              <a:rPr lang="sl-SI" sz="1600" dirty="0" err="1">
                <a:solidFill>
                  <a:srgbClr val="000000"/>
                </a:solidFill>
                <a:latin typeface="Avenir Next LT Pro" panose="020B0504020202020204" pitchFamily="34" charset="-18"/>
              </a:rPr>
              <a:t>participating</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country</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sl-SI" sz="1600" dirty="0">
                <a:solidFill>
                  <a:srgbClr val="000000"/>
                </a:solidFill>
                <a:latin typeface="Avenir Next LT Pro" panose="020B0504020202020204" pitchFamily="34" charset="-18"/>
              </a:rPr>
              <a:t>Meeting </a:t>
            </a:r>
            <a:r>
              <a:rPr lang="sl-SI" sz="1600" dirty="0" err="1">
                <a:solidFill>
                  <a:srgbClr val="000000"/>
                </a:solidFill>
                <a:latin typeface="Avenir Next LT Pro" panose="020B0504020202020204" pitchFamily="34" charset="-18"/>
              </a:rPr>
              <a:t>conclusions</a:t>
            </a:r>
            <a:r>
              <a:rPr lang="sl-SI" sz="1600" dirty="0">
                <a:solidFill>
                  <a:srgbClr val="000000"/>
                </a:solidFill>
                <a:latin typeface="Avenir Next LT Pro" panose="020B0504020202020204" pitchFamily="34" charset="-18"/>
              </a:rPr>
              <a:t> – </a:t>
            </a:r>
            <a:r>
              <a:rPr lang="sl-SI" sz="1600" dirty="0" err="1">
                <a:solidFill>
                  <a:srgbClr val="000000"/>
                </a:solidFill>
                <a:latin typeface="Avenir Next LT Pro" panose="020B0504020202020204" pitchFamily="34" charset="-18"/>
              </a:rPr>
              <a:t>adopted</a:t>
            </a:r>
            <a:r>
              <a:rPr lang="sl-SI" sz="1600" dirty="0">
                <a:solidFill>
                  <a:srgbClr val="000000"/>
                </a:solidFill>
                <a:latin typeface="Avenir Next LT Pro" panose="020B0504020202020204" pitchFamily="34" charset="-18"/>
              </a:rPr>
              <a:t> at </a:t>
            </a:r>
            <a:r>
              <a:rPr lang="sl-SI" sz="1600" dirty="0" err="1">
                <a:solidFill>
                  <a:srgbClr val="000000"/>
                </a:solidFill>
                <a:latin typeface="Avenir Next LT Pro" panose="020B0504020202020204" pitchFamily="34" charset="-18"/>
              </a:rPr>
              <a:t>the</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end</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of</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the</a:t>
            </a:r>
            <a:r>
              <a:rPr lang="sl-SI" sz="1600" dirty="0">
                <a:solidFill>
                  <a:srgbClr val="000000"/>
                </a:solidFill>
                <a:latin typeface="Avenir Next LT Pro" panose="020B0504020202020204" pitchFamily="34" charset="-18"/>
              </a:rPr>
              <a:t> TSG meeting, at </a:t>
            </a:r>
            <a:r>
              <a:rPr lang="sl-SI" sz="1600" dirty="0" err="1">
                <a:solidFill>
                  <a:srgbClr val="000000"/>
                </a:solidFill>
                <a:latin typeface="Avenir Next LT Pro" panose="020B0504020202020204" pitchFamily="34" charset="-18"/>
              </a:rPr>
              <a:t>the</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latest</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sl-SI" sz="1600" dirty="0">
                <a:solidFill>
                  <a:srgbClr val="000000"/>
                </a:solidFill>
                <a:latin typeface="Avenir Next LT Pro" panose="020B0504020202020204" pitchFamily="34" charset="-18"/>
              </a:rPr>
              <a:t>Meeting </a:t>
            </a:r>
            <a:r>
              <a:rPr lang="sl-SI" sz="1600" dirty="0" err="1">
                <a:solidFill>
                  <a:srgbClr val="000000"/>
                </a:solidFill>
                <a:latin typeface="Avenir Next LT Pro" panose="020B0504020202020204" pitchFamily="34" charset="-18"/>
              </a:rPr>
              <a:t>Minutes</a:t>
            </a:r>
            <a:r>
              <a:rPr lang="sl-SI" sz="1600" dirty="0">
                <a:solidFill>
                  <a:srgbClr val="000000"/>
                </a:solidFill>
                <a:latin typeface="Avenir Next LT Pro" panose="020B0504020202020204" pitchFamily="34" charset="-18"/>
              </a:rPr>
              <a:t> – </a:t>
            </a:r>
            <a:r>
              <a:rPr lang="sl-SI" sz="1600" dirty="0" err="1">
                <a:solidFill>
                  <a:srgbClr val="000000"/>
                </a:solidFill>
                <a:latin typeface="Avenir Next LT Pro" panose="020B0504020202020204" pitchFamily="34" charset="-18"/>
              </a:rPr>
              <a:t>circulated</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within</a:t>
            </a:r>
            <a:r>
              <a:rPr lang="sl-SI" sz="1600" dirty="0">
                <a:solidFill>
                  <a:srgbClr val="000000"/>
                </a:solidFill>
                <a:latin typeface="Avenir Next LT Pro" panose="020B0504020202020204" pitchFamily="34" charset="-18"/>
              </a:rPr>
              <a:t> 15 </a:t>
            </a:r>
            <a:r>
              <a:rPr lang="sl-SI" sz="1600" dirty="0" err="1">
                <a:solidFill>
                  <a:srgbClr val="000000"/>
                </a:solidFill>
                <a:latin typeface="Avenir Next LT Pro" panose="020B0504020202020204" pitchFamily="34" charset="-18"/>
              </a:rPr>
              <a:t>calendar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days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following</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the</a:t>
            </a:r>
            <a:r>
              <a:rPr lang="sl-SI" sz="1600" dirty="0">
                <a:solidFill>
                  <a:srgbClr val="000000"/>
                </a:solidFill>
                <a:latin typeface="Avenir Next LT Pro" panose="020B0504020202020204" pitchFamily="34" charset="-18"/>
              </a:rPr>
              <a:t> TSG meeting, </a:t>
            </a:r>
            <a:r>
              <a:rPr lang="sl-SI" sz="1600" dirty="0" err="1">
                <a:solidFill>
                  <a:srgbClr val="000000"/>
                </a:solidFill>
                <a:latin typeface="Avenir Next LT Pro" panose="020B0504020202020204" pitchFamily="34" charset="-18"/>
              </a:rPr>
              <a:t>participants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then</a:t>
            </a:r>
            <a:r>
              <a:rPr lang="sl-SI" sz="1600" dirty="0">
                <a:solidFill>
                  <a:srgbClr val="000000"/>
                </a:solidFill>
                <a:latin typeface="Avenir Next LT Pro" panose="020B0504020202020204" pitchFamily="34" charset="-18"/>
              </a:rPr>
              <a:t> in 15 </a:t>
            </a:r>
            <a:r>
              <a:rPr lang="sl-SI" sz="1600" dirty="0" err="1">
                <a:solidFill>
                  <a:srgbClr val="000000"/>
                </a:solidFill>
                <a:latin typeface="Avenir Next LT Pro" panose="020B0504020202020204" pitchFamily="34" charset="-18"/>
              </a:rPr>
              <a:t>calendar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days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provide</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the</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comments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if</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any</a:t>
            </a:r>
            <a:r>
              <a:rPr lang="sl-SI" sz="1600" dirty="0">
                <a:solidFill>
                  <a:srgbClr val="000000"/>
                </a:solidFill>
                <a:latin typeface="Avenir Next LT Pro" panose="020B0504020202020204" pitchFamily="34" charset="-18"/>
              </a:rPr>
              <a:t>. Formal </a:t>
            </a:r>
            <a:r>
              <a:rPr lang="sl-SI" sz="1600" dirty="0" err="1">
                <a:solidFill>
                  <a:srgbClr val="000000"/>
                </a:solidFill>
                <a:latin typeface="Avenir Next LT Pro" panose="020B0504020202020204" pitchFamily="34" charset="-18"/>
              </a:rPr>
              <a:t>minutes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adoption</a:t>
            </a:r>
            <a:r>
              <a:rPr lang="sl-SI" sz="1600" dirty="0">
                <a:solidFill>
                  <a:srgbClr val="000000"/>
                </a:solidFill>
                <a:latin typeface="Avenir Next LT Pro" panose="020B0504020202020204" pitchFamily="34" charset="-18"/>
              </a:rPr>
              <a:t> at </a:t>
            </a:r>
            <a:r>
              <a:rPr lang="sl-SI" sz="1600" dirty="0" err="1">
                <a:solidFill>
                  <a:srgbClr val="000000"/>
                </a:solidFill>
                <a:latin typeface="Avenir Next LT Pro" panose="020B0504020202020204" pitchFamily="34" charset="-18"/>
              </a:rPr>
              <a:t>the</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first-coming</a:t>
            </a:r>
            <a:r>
              <a:rPr lang="sl-SI" sz="1600" dirty="0">
                <a:solidFill>
                  <a:srgbClr val="000000"/>
                </a:solidFill>
                <a:latin typeface="Avenir Next LT Pro" panose="020B0504020202020204" pitchFamily="34" charset="-18"/>
              </a:rPr>
              <a:t> TSG meeting.</a:t>
            </a:r>
            <a:endParaRPr lang="en-GB" sz="1600" dirty="0">
              <a:solidFill>
                <a:srgbClr val="000000"/>
              </a:solidFill>
              <a:latin typeface="Avenir Next LT Pro" panose="020B0504020202020204" pitchFamily="34" charset="-18"/>
            </a:endParaRPr>
          </a:p>
        </p:txBody>
      </p:sp>
    </p:spTree>
    <p:extLst>
      <p:ext uri="{BB962C8B-B14F-4D97-AF65-F5344CB8AC3E}">
        <p14:creationId xmlns:p14="http://schemas.microsoft.com/office/powerpoint/2010/main" val="2295694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A82AAC-CF8F-4380-FE9B-5E4E7C675DDB}"/>
            </a:ext>
          </a:extLst>
        </p:cNvPr>
        <p:cNvGrpSpPr/>
        <p:nvPr/>
      </p:nvGrpSpPr>
      <p:grpSpPr>
        <a:xfrm>
          <a:off x="0" y="0"/>
          <a:ext cx="0" cy="0"/>
          <a:chOff x="0" y="0"/>
          <a:chExt cx="0" cy="0"/>
        </a:xfrm>
      </p:grpSpPr>
      <p:sp useBgFill="1">
        <p:nvSpPr>
          <p:cNvPr id="21" name="Rectangle 20" descr="&quot;&quot;">
            <a:extLst>
              <a:ext uri="{FF2B5EF4-FFF2-40B4-BE49-F238E27FC236}">
                <a16:creationId xmlns:a16="http://schemas.microsoft.com/office/drawing/2014/main" id="{4A2C9963-F854-D08E-777E-A2871A182C82}"/>
              </a:ext>
            </a:extLst>
          </p:cNvPr>
          <p:cNvSpPr>
            <a:spLocks noChangeAspect="1"/>
          </p:cNvSpPr>
          <p:nvPr/>
        </p:nvSpPr>
        <p:spPr>
          <a:xfrm>
            <a:off x="3175" y="10274"/>
            <a:ext cx="121888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20" name="Title 1">
            <a:extLst>
              <a:ext uri="{FF2B5EF4-FFF2-40B4-BE49-F238E27FC236}">
                <a16:creationId xmlns:a16="http://schemas.microsoft.com/office/drawing/2014/main" id="{F7909F23-A97B-E482-D2EC-193A9CFA402E}"/>
              </a:ext>
            </a:extLst>
          </p:cNvPr>
          <p:cNvSpPr>
            <a:spLocks noGrp="1" noChangeArrowheads="1"/>
          </p:cNvSpPr>
          <p:nvPr>
            <p:ph type="title"/>
          </p:nvPr>
        </p:nvSpPr>
        <p:spPr/>
        <p:txBody>
          <a:bodyPr>
            <a:normAutofit/>
          </a:bodyPr>
          <a:lstStyle/>
          <a:p>
            <a:pPr eaLnBrk="1" hangingPunct="1"/>
            <a:r>
              <a:rPr lang="en-GB" sz="4000" b="1" i="1" dirty="0">
                <a:latin typeface="Georgia" panose="02040502050405020303" pitchFamily="18" charset="0"/>
              </a:rPr>
              <a:t>TSG Rules of Procedure – new</a:t>
            </a:r>
            <a:r>
              <a:rPr lang="sl-SI" sz="4000" b="1" i="1" dirty="0">
                <a:latin typeface="Georgia" panose="02040502050405020303" pitchFamily="18" charset="0"/>
              </a:rPr>
              <a:t> </a:t>
            </a:r>
            <a:r>
              <a:rPr lang="sl-SI" sz="4000" b="1" i="1" dirty="0" err="1">
                <a:latin typeface="Georgia" panose="02040502050405020303" pitchFamily="18" charset="0"/>
              </a:rPr>
              <a:t>content</a:t>
            </a:r>
            <a:r>
              <a:rPr lang="sl-SI" sz="4000" b="1" i="1" dirty="0">
                <a:latin typeface="Georgia" panose="02040502050405020303" pitchFamily="18" charset="0"/>
              </a:rPr>
              <a:t> </a:t>
            </a:r>
            <a:r>
              <a:rPr lang="sl-SI" sz="4000" b="1" i="1" dirty="0" err="1">
                <a:latin typeface="Georgia" panose="02040502050405020303" pitchFamily="18" charset="0"/>
              </a:rPr>
              <a:t>related</a:t>
            </a:r>
            <a:r>
              <a:rPr lang="sl-SI" sz="4000" b="1" i="1" dirty="0">
                <a:latin typeface="Georgia" panose="02040502050405020303" pitchFamily="18" charset="0"/>
              </a:rPr>
              <a:t> </a:t>
            </a:r>
            <a:r>
              <a:rPr lang="en-GB" sz="4000" b="1" i="1" dirty="0">
                <a:latin typeface="Georgia" panose="02040502050405020303" pitchFamily="18" charset="0"/>
              </a:rPr>
              <a:t>proposals</a:t>
            </a:r>
            <a:r>
              <a:rPr lang="sl-SI" sz="4000" b="1" i="1" dirty="0">
                <a:latin typeface="Georgia" panose="02040502050405020303" pitchFamily="18" charset="0"/>
              </a:rPr>
              <a:t> 					</a:t>
            </a:r>
            <a:r>
              <a:rPr lang="sl-SI" sz="4000" i="1" dirty="0">
                <a:latin typeface="Georgia" panose="02040502050405020303" pitchFamily="18" charset="0"/>
              </a:rPr>
              <a:t>(2)</a:t>
            </a:r>
            <a:endParaRPr lang="en-GB" sz="3200" i="1" dirty="0">
              <a:latin typeface="Georgia" panose="02040502050405020303" pitchFamily="18" charset="0"/>
            </a:endParaRPr>
          </a:p>
        </p:txBody>
      </p:sp>
      <p:grpSp>
        <p:nvGrpSpPr>
          <p:cNvPr id="9223" name="Group 3">
            <a:extLst>
              <a:ext uri="{FF2B5EF4-FFF2-40B4-BE49-F238E27FC236}">
                <a16:creationId xmlns:a16="http://schemas.microsoft.com/office/drawing/2014/main" id="{8F8A3371-8A44-6FF7-4D7A-AEEFCCE1C5AD}"/>
              </a:ext>
            </a:extLst>
          </p:cNvPr>
          <p:cNvGrpSpPr>
            <a:grpSpLocks/>
          </p:cNvGrpSpPr>
          <p:nvPr/>
        </p:nvGrpSpPr>
        <p:grpSpPr bwMode="auto">
          <a:xfrm>
            <a:off x="0" y="5895975"/>
            <a:ext cx="12192000" cy="962025"/>
            <a:chOff x="0" y="5895975"/>
            <a:chExt cx="12192000" cy="962025"/>
          </a:xfrm>
        </p:grpSpPr>
        <p:pic>
          <p:nvPicPr>
            <p:cNvPr id="9224" name="Picture 4">
              <a:extLst>
                <a:ext uri="{FF2B5EF4-FFF2-40B4-BE49-F238E27FC236}">
                  <a16:creationId xmlns:a16="http://schemas.microsoft.com/office/drawing/2014/main" id="{FEFCB2DC-7486-F068-1A56-211BA0A2F1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3975" y="5972175"/>
              <a:ext cx="70580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5">
              <a:extLst>
                <a:ext uri="{FF2B5EF4-FFF2-40B4-BE49-F238E27FC236}">
                  <a16:creationId xmlns:a16="http://schemas.microsoft.com/office/drawing/2014/main" id="{A18211A1-316F-1616-3D08-CC656E07237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3550" y="5895975"/>
              <a:ext cx="42291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6">
              <a:extLst>
                <a:ext uri="{FF2B5EF4-FFF2-40B4-BE49-F238E27FC236}">
                  <a16:creationId xmlns:a16="http://schemas.microsoft.com/office/drawing/2014/main" id="{95FF5860-AE30-AA3B-321A-672DE8B93A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95975"/>
              <a:ext cx="42291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Content Placeholder 1">
            <a:extLst>
              <a:ext uri="{FF2B5EF4-FFF2-40B4-BE49-F238E27FC236}">
                <a16:creationId xmlns:a16="http://schemas.microsoft.com/office/drawing/2014/main" id="{03FD89F2-C48B-2D37-3FAC-EAAC4ED77153}"/>
              </a:ext>
            </a:extLst>
          </p:cNvPr>
          <p:cNvSpPr>
            <a:spLocks noGrp="1"/>
          </p:cNvSpPr>
          <p:nvPr>
            <p:ph idx="1"/>
          </p:nvPr>
        </p:nvSpPr>
        <p:spPr>
          <a:xfrm>
            <a:off x="780240" y="2101850"/>
            <a:ext cx="5661200" cy="4042569"/>
          </a:xfrm>
        </p:spPr>
        <p:txBody>
          <a:bodyPr/>
          <a:lstStyle/>
          <a:p>
            <a:pPr marL="273050" indent="0">
              <a:buClr>
                <a:srgbClr val="80A9A1"/>
              </a:buClr>
              <a:buNone/>
            </a:pPr>
            <a:endParaRPr lang="sl-SI" sz="2200" dirty="0">
              <a:latin typeface="Avenir Next LT Pro"/>
            </a:endParaRPr>
          </a:p>
          <a:p>
            <a:pPr marL="273050" indent="0">
              <a:buNone/>
            </a:pPr>
            <a:endParaRPr lang="en-US" sz="2200" b="1" dirty="0">
              <a:solidFill>
                <a:srgbClr val="962304"/>
              </a:solidFill>
              <a:latin typeface="Avenir Next LT Pro"/>
            </a:endParaRPr>
          </a:p>
        </p:txBody>
      </p:sp>
      <p:cxnSp>
        <p:nvCxnSpPr>
          <p:cNvPr id="4" name="Straight Connector 3">
            <a:extLst>
              <a:ext uri="{FF2B5EF4-FFF2-40B4-BE49-F238E27FC236}">
                <a16:creationId xmlns:a16="http://schemas.microsoft.com/office/drawing/2014/main" id="{074C59DA-DBA2-E585-0F32-B989DE2C6FC3}"/>
              </a:ext>
            </a:extLst>
          </p:cNvPr>
          <p:cNvCxnSpPr/>
          <p:nvPr/>
        </p:nvCxnSpPr>
        <p:spPr>
          <a:xfrm>
            <a:off x="850446" y="1601674"/>
            <a:ext cx="1266825" cy="0"/>
          </a:xfrm>
          <a:prstGeom prst="line">
            <a:avLst/>
          </a:prstGeom>
          <a:ln w="38100">
            <a:solidFill>
              <a:srgbClr val="80A9A1"/>
            </a:solidFill>
          </a:ln>
        </p:spPr>
        <p:style>
          <a:lnRef idx="3">
            <a:schemeClr val="accent6"/>
          </a:lnRef>
          <a:fillRef idx="0">
            <a:schemeClr val="accent6"/>
          </a:fillRef>
          <a:effectRef idx="2">
            <a:schemeClr val="accent6"/>
          </a:effectRef>
          <a:fontRef idx="minor">
            <a:schemeClr val="tx1"/>
          </a:fontRef>
        </p:style>
      </p:cxnSp>
      <p:sp>
        <p:nvSpPr>
          <p:cNvPr id="3" name="Content Placeholder 1">
            <a:extLst>
              <a:ext uri="{FF2B5EF4-FFF2-40B4-BE49-F238E27FC236}">
                <a16:creationId xmlns:a16="http://schemas.microsoft.com/office/drawing/2014/main" id="{0E86D92D-1B1E-4628-E115-CEDBFA82AE1B}"/>
              </a:ext>
            </a:extLst>
          </p:cNvPr>
          <p:cNvSpPr txBox="1">
            <a:spLocks/>
          </p:cNvSpPr>
          <p:nvPr/>
        </p:nvSpPr>
        <p:spPr bwMode="auto">
          <a:xfrm>
            <a:off x="818832" y="1724025"/>
            <a:ext cx="10287635" cy="4337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3525" lvl="1" indent="-263525">
              <a:buClr>
                <a:srgbClr val="80A9A1"/>
              </a:buClr>
              <a:buFont typeface="Wingdings 3" panose="05040102010807070707" pitchFamily="18" charset="2"/>
              <a:buChar char=""/>
            </a:pPr>
            <a:r>
              <a:rPr lang="sl-SI" sz="2000" b="1" dirty="0" err="1">
                <a:solidFill>
                  <a:srgbClr val="000000"/>
                </a:solidFill>
                <a:latin typeface="Avenir Next LT Pro" panose="020B0504020202020204" pitchFamily="34" charset="-18"/>
              </a:rPr>
              <a:t>Decision</a:t>
            </a:r>
            <a:r>
              <a:rPr lang="sl-SI" sz="2000" b="1" dirty="0">
                <a:solidFill>
                  <a:srgbClr val="000000"/>
                </a:solidFill>
                <a:latin typeface="Avenir Next LT Pro" panose="020B0504020202020204" pitchFamily="34" charset="-18"/>
              </a:rPr>
              <a:t> </a:t>
            </a:r>
            <a:r>
              <a:rPr lang="sl-SI" sz="2000" b="1" dirty="0" err="1">
                <a:solidFill>
                  <a:srgbClr val="000000"/>
                </a:solidFill>
                <a:latin typeface="Avenir Next LT Pro" panose="020B0504020202020204" pitchFamily="34" charset="-18"/>
              </a:rPr>
              <a:t>making</a:t>
            </a:r>
            <a:r>
              <a:rPr lang="sl-SI" sz="2000" b="1" dirty="0">
                <a:solidFill>
                  <a:srgbClr val="000000"/>
                </a:solidFill>
                <a:latin typeface="Avenir Next LT Pro" panose="020B0504020202020204" pitchFamily="34" charset="-18"/>
              </a:rPr>
              <a:t> </a:t>
            </a:r>
            <a:r>
              <a:rPr lang="en-GB" sz="20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written</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decision</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making</a:t>
            </a:r>
            <a:r>
              <a:rPr lang="sl-SI" sz="1600" dirty="0">
                <a:solidFill>
                  <a:srgbClr val="000000"/>
                </a:solidFill>
                <a:latin typeface="Avenir Next LT Pro" panose="020B0504020202020204" pitchFamily="34" charset="-18"/>
              </a:rPr>
              <a:t>: </a:t>
            </a:r>
          </a:p>
          <a:p>
            <a:pPr marL="285750" lvl="1" indent="-285750">
              <a:buClr>
                <a:srgbClr val="80A9A1"/>
              </a:buClr>
              <a:buFont typeface="Wingdings" panose="05000000000000000000" pitchFamily="2" charset="2"/>
              <a:buChar char="ü"/>
            </a:pPr>
            <a:r>
              <a:rPr lang="sl-SI" sz="1600" dirty="0">
                <a:solidFill>
                  <a:srgbClr val="000000"/>
                </a:solidFill>
                <a:latin typeface="Avenir Next LT Pro" panose="020B0504020202020204" pitchFamily="34" charset="-18"/>
              </a:rPr>
              <a:t>15 </a:t>
            </a:r>
            <a:r>
              <a:rPr lang="sl-SI" sz="1600" dirty="0" err="1">
                <a:solidFill>
                  <a:srgbClr val="000000"/>
                </a:solidFill>
                <a:latin typeface="Avenir Next LT Pro" panose="020B0504020202020204" pitchFamily="34" charset="-18"/>
              </a:rPr>
              <a:t>calendar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days</a:t>
            </a:r>
            <a:r>
              <a:rPr lang="sl-SI" sz="1600" dirty="0">
                <a:solidFill>
                  <a:srgbClr val="000000"/>
                </a:solidFill>
                <a:latin typeface="Avenir Next LT Pro" panose="020B0504020202020204" pitchFamily="34" charset="-18"/>
              </a:rPr>
              <a:t> </a:t>
            </a:r>
            <a:r>
              <a:rPr lang="en-GB" sz="1600" dirty="0">
                <a:solidFill>
                  <a:srgbClr val="000000"/>
                </a:solidFill>
                <a:latin typeface="Avenir Next LT Pro" panose="020B0504020202020204" pitchFamily="34" charset="-18"/>
              </a:rPr>
              <a:t>to respond in writing</a:t>
            </a:r>
            <a:r>
              <a:rPr lang="sl-SI" sz="1600" dirty="0">
                <a:solidFill>
                  <a:srgbClr val="000000"/>
                </a:solidFill>
                <a:latin typeface="Avenir Next LT Pro" panose="020B0504020202020204" pitchFamily="34" charset="-18"/>
              </a:rPr>
              <a:t> on </a:t>
            </a:r>
            <a:r>
              <a:rPr lang="sl-SI" sz="1600" dirty="0" err="1">
                <a:solidFill>
                  <a:srgbClr val="000000"/>
                </a:solidFill>
                <a:latin typeface="Avenir Next LT Pro" panose="020B0504020202020204" pitchFamily="34" charset="-18"/>
              </a:rPr>
              <a:t>proposed</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draft</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decision</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and</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concerned</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documents</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en-US" sz="1600" dirty="0">
                <a:solidFill>
                  <a:srgbClr val="000000"/>
                </a:solidFill>
                <a:latin typeface="Avenir Next LT Pro" panose="020B0504020202020204" pitchFamily="34" charset="-18"/>
              </a:rPr>
              <a:t>only minor technical amendments to the proposed draft decision and documents can be suggested</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sl-SI" sz="1600" dirty="0" err="1">
                <a:solidFill>
                  <a:srgbClr val="000000"/>
                </a:solidFill>
                <a:latin typeface="Avenir Next LT Pro" panose="020B0504020202020204" pitchFamily="34" charset="-18"/>
              </a:rPr>
              <a:t>after</a:t>
            </a:r>
            <a:r>
              <a:rPr lang="sl-SI" sz="1600" dirty="0">
                <a:solidFill>
                  <a:srgbClr val="000000"/>
                </a:solidFill>
                <a:latin typeface="Avenir Next LT Pro" panose="020B0504020202020204" pitchFamily="34" charset="-18"/>
              </a:rPr>
              <a:t> </a:t>
            </a:r>
            <a:r>
              <a:rPr lang="en-GB" sz="1600" dirty="0">
                <a:solidFill>
                  <a:srgbClr val="000000"/>
                </a:solidFill>
                <a:latin typeface="Avenir Next LT Pro" panose="020B0504020202020204" pitchFamily="34" charset="-18"/>
              </a:rPr>
              <a:t>the written response period of 15 calendar days has expired, </a:t>
            </a:r>
            <a:r>
              <a:rPr lang="sl-SI" sz="1600" dirty="0" err="1">
                <a:solidFill>
                  <a:srgbClr val="000000"/>
                </a:solidFill>
                <a:latin typeface="Avenir Next LT Pro" panose="020B0504020202020204" pitchFamily="34" charset="-18"/>
              </a:rPr>
              <a:t>PCs</a:t>
            </a:r>
            <a:r>
              <a:rPr lang="sl-SI" sz="1600" dirty="0">
                <a:solidFill>
                  <a:srgbClr val="000000"/>
                </a:solidFill>
                <a:latin typeface="Avenir Next LT Pro" panose="020B0504020202020204" pitchFamily="34" charset="-18"/>
              </a:rPr>
              <a:t> </a:t>
            </a:r>
            <a:r>
              <a:rPr lang="en-GB" sz="1600" dirty="0">
                <a:solidFill>
                  <a:srgbClr val="000000"/>
                </a:solidFill>
                <a:latin typeface="Avenir Next LT Pro" panose="020B0504020202020204" pitchFamily="34" charset="-18"/>
              </a:rPr>
              <a:t>shall inform the TSG members within 10 calendar days whether the decision is deemed to be taken or whether objections have been raised</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sl-SI" sz="1600" dirty="0">
                <a:solidFill>
                  <a:srgbClr val="000000"/>
                </a:solidFill>
                <a:latin typeface="Avenir Next LT Pro" panose="020B0504020202020204" pitchFamily="34" charset="-18"/>
              </a:rPr>
              <a:t>i</a:t>
            </a:r>
            <a:r>
              <a:rPr lang="en-US" sz="1600" dirty="0">
                <a:solidFill>
                  <a:srgbClr val="000000"/>
                </a:solidFill>
                <a:latin typeface="Avenir Next LT Pro" panose="020B0504020202020204" pitchFamily="34" charset="-18"/>
              </a:rPr>
              <a:t>f written objections are raised, the decision shall not be adopted and need to be re-examined by the TSG</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sl-SI" sz="1600" dirty="0">
                <a:solidFill>
                  <a:srgbClr val="000000"/>
                </a:solidFill>
                <a:latin typeface="Avenir Next LT Pro" panose="020B0504020202020204" pitchFamily="34" charset="-18"/>
              </a:rPr>
              <a:t>t</a:t>
            </a:r>
            <a:r>
              <a:rPr lang="en-US" sz="1600" dirty="0">
                <a:solidFill>
                  <a:srgbClr val="000000"/>
                </a:solidFill>
                <a:latin typeface="Avenir Next LT Pro" panose="020B0504020202020204" pitchFamily="34" charset="-18"/>
              </a:rPr>
              <a:t>he use of written procedures should take due account of holiday periods in the EUSAIR countries (August, Christmas &amp; New Year)</a:t>
            </a:r>
            <a:r>
              <a:rPr lang="sl-SI" sz="1600" dirty="0">
                <a:solidFill>
                  <a:srgbClr val="000000"/>
                </a:solidFill>
                <a:latin typeface="Avenir Next LT Pro" panose="020B0504020202020204" pitchFamily="34" charset="-18"/>
              </a:rPr>
              <a:t>.</a:t>
            </a:r>
            <a:endParaRPr lang="en-GB" sz="1600" dirty="0">
              <a:solidFill>
                <a:srgbClr val="000000"/>
              </a:solidFill>
              <a:latin typeface="Avenir Next LT Pro" panose="020B0504020202020204" pitchFamily="34" charset="-18"/>
            </a:endParaRPr>
          </a:p>
          <a:p>
            <a:pPr marL="263525" lvl="1" indent="-263525">
              <a:buClr>
                <a:srgbClr val="80A9A1"/>
              </a:buClr>
              <a:buFont typeface="Wingdings 3" panose="05040102010807070707" pitchFamily="18" charset="2"/>
              <a:buChar char=""/>
            </a:pPr>
            <a:endParaRPr lang="en-GB" sz="900" b="1" dirty="0">
              <a:solidFill>
                <a:srgbClr val="000000"/>
              </a:solidFill>
              <a:latin typeface="Avenir Next LT Pro" panose="020B0504020202020204" pitchFamily="34" charset="-18"/>
            </a:endParaRPr>
          </a:p>
          <a:p>
            <a:pPr marL="263525" lvl="1" indent="-263525">
              <a:buClr>
                <a:srgbClr val="80A9A1"/>
              </a:buClr>
              <a:buFont typeface="Wingdings 3" panose="05040102010807070707" pitchFamily="18" charset="2"/>
              <a:buChar char=""/>
            </a:pPr>
            <a:r>
              <a:rPr lang="sl-SI" sz="2000" b="1" dirty="0" err="1">
                <a:solidFill>
                  <a:srgbClr val="000000"/>
                </a:solidFill>
                <a:latin typeface="Avenir Next LT Pro" panose="020B0504020202020204" pitchFamily="34" charset="-18"/>
              </a:rPr>
              <a:t>Working</a:t>
            </a:r>
            <a:r>
              <a:rPr lang="sl-SI" sz="2000" b="1" dirty="0">
                <a:solidFill>
                  <a:srgbClr val="000000"/>
                </a:solidFill>
                <a:latin typeface="Avenir Next LT Pro" panose="020B0504020202020204" pitchFamily="34" charset="-18"/>
              </a:rPr>
              <a:t> </a:t>
            </a:r>
            <a:r>
              <a:rPr lang="sl-SI" sz="2000" b="1" dirty="0" err="1">
                <a:solidFill>
                  <a:srgbClr val="000000"/>
                </a:solidFill>
                <a:latin typeface="Avenir Next LT Pro" panose="020B0504020202020204" pitchFamily="34" charset="-18"/>
              </a:rPr>
              <a:t>Groups</a:t>
            </a:r>
            <a:r>
              <a:rPr lang="en-GB" sz="2000" dirty="0">
                <a:solidFill>
                  <a:srgbClr val="000000"/>
                </a:solidFill>
                <a:latin typeface="Avenir Next LT Pro" panose="020B0504020202020204" pitchFamily="34" charset="-18"/>
              </a:rPr>
              <a:t> </a:t>
            </a:r>
            <a:endParaRPr lang="sl-SI" sz="2000" dirty="0">
              <a:solidFill>
                <a:srgbClr val="000000"/>
              </a:solidFill>
              <a:latin typeface="Avenir Next LT Pro" panose="020B0504020202020204" pitchFamily="34" charset="-18"/>
            </a:endParaRPr>
          </a:p>
          <a:p>
            <a:pPr marL="285750" lvl="1" indent="-285750">
              <a:buClr>
                <a:srgbClr val="80A9A1"/>
              </a:buClr>
              <a:buFont typeface="Wingdings" panose="05000000000000000000" pitchFamily="2" charset="2"/>
              <a:buChar char="ü"/>
            </a:pPr>
            <a:r>
              <a:rPr lang="sl-SI" sz="1600" dirty="0">
                <a:solidFill>
                  <a:srgbClr val="000000"/>
                </a:solidFill>
                <a:latin typeface="Avenir Next LT Pro" panose="020B0504020202020204" pitchFamily="34" charset="-18"/>
              </a:rPr>
              <a:t>TSG </a:t>
            </a:r>
            <a:r>
              <a:rPr lang="sl-SI" sz="1600" dirty="0" err="1">
                <a:solidFill>
                  <a:srgbClr val="000000"/>
                </a:solidFill>
                <a:latin typeface="Avenir Next LT Pro" panose="020B0504020202020204" pitchFamily="34" charset="-18"/>
              </a:rPr>
              <a:t>may</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establish</a:t>
            </a:r>
            <a:r>
              <a:rPr lang="sl-SI" sz="1600" dirty="0">
                <a:solidFill>
                  <a:srgbClr val="000000"/>
                </a:solidFill>
                <a:latin typeface="Avenir Next LT Pro" panose="020B0504020202020204" pitchFamily="34" charset="-18"/>
              </a:rPr>
              <a:t> sub-</a:t>
            </a:r>
            <a:r>
              <a:rPr lang="sl-SI" sz="1600" dirty="0" err="1">
                <a:solidFill>
                  <a:srgbClr val="000000"/>
                </a:solidFill>
                <a:latin typeface="Avenir Next LT Pro" panose="020B0504020202020204" pitchFamily="34" charset="-18"/>
              </a:rPr>
              <a:t>groups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or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task</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forces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or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advisory</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bodies</a:t>
            </a:r>
            <a:r>
              <a:rPr lang="sl-SI" sz="1600" dirty="0">
                <a:solidFill>
                  <a:srgbClr val="000000"/>
                </a:solidFill>
                <a:latin typeface="Avenir Next LT Pro" panose="020B0504020202020204" pitchFamily="34" charset="-18"/>
              </a:rPr>
              <a:t> to </a:t>
            </a:r>
            <a:r>
              <a:rPr lang="sl-SI" sz="1600" dirty="0" err="1">
                <a:solidFill>
                  <a:srgbClr val="000000"/>
                </a:solidFill>
                <a:latin typeface="Avenir Next LT Pro" panose="020B0504020202020204" pitchFamily="34" charset="-18"/>
              </a:rPr>
              <a:t>address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specific</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thematic</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topics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or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tasks</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sl-SI" sz="1600" dirty="0" err="1">
                <a:solidFill>
                  <a:srgbClr val="000000"/>
                </a:solidFill>
                <a:latin typeface="Avenir Next LT Pro" panose="020B0504020202020204" pitchFamily="34" charset="-18"/>
              </a:rPr>
              <a:t>cross-pillar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working</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groups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can</a:t>
            </a:r>
            <a:r>
              <a:rPr lang="sl-SI" sz="1600" dirty="0">
                <a:solidFill>
                  <a:srgbClr val="000000"/>
                </a:solidFill>
                <a:latin typeface="Avenir Next LT Pro" panose="020B0504020202020204" pitchFamily="34" charset="-18"/>
              </a:rPr>
              <a:t> be </a:t>
            </a:r>
            <a:r>
              <a:rPr lang="sl-SI" sz="1600" dirty="0" err="1">
                <a:solidFill>
                  <a:srgbClr val="000000"/>
                </a:solidFill>
                <a:latin typeface="Avenir Next LT Pro" panose="020B0504020202020204" pitchFamily="34" charset="-18"/>
              </a:rPr>
              <a:t>esablished</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by</a:t>
            </a:r>
            <a:r>
              <a:rPr lang="sl-SI" sz="1600" dirty="0">
                <a:solidFill>
                  <a:srgbClr val="000000"/>
                </a:solidFill>
                <a:latin typeface="Avenir Next LT Pro" panose="020B0504020202020204" pitchFamily="34" charset="-18"/>
              </a:rPr>
              <a:t> GB </a:t>
            </a:r>
            <a:r>
              <a:rPr lang="sl-SI" sz="1600" dirty="0" err="1">
                <a:solidFill>
                  <a:srgbClr val="000000"/>
                </a:solidFill>
                <a:latin typeface="Avenir Next LT Pro" panose="020B0504020202020204" pitchFamily="34" charset="-18"/>
              </a:rPr>
              <a:t>specially</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for</a:t>
            </a:r>
            <a:r>
              <a:rPr lang="sl-SI" sz="1600" dirty="0">
                <a:solidFill>
                  <a:srgbClr val="000000"/>
                </a:solidFill>
                <a:latin typeface="Avenir Next LT Pro" panose="020B0504020202020204" pitchFamily="34" charset="-18"/>
              </a:rPr>
              <a:t> horizontal </a:t>
            </a:r>
            <a:r>
              <a:rPr lang="sl-SI" sz="1600" dirty="0" err="1">
                <a:solidFill>
                  <a:srgbClr val="000000"/>
                </a:solidFill>
                <a:latin typeface="Avenir Next LT Pro" panose="020B0504020202020204" pitchFamily="34" charset="-18"/>
              </a:rPr>
              <a:t>and</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cross-cutting</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topics</a:t>
            </a:r>
            <a:r>
              <a:rPr lang="sl-SI" sz="1600" dirty="0">
                <a:solidFill>
                  <a:srgbClr val="000000"/>
                </a:solidFill>
                <a:latin typeface="Avenir Next LT Pro" panose="020B0504020202020204" pitchFamily="34" charset="-18"/>
              </a:rPr>
              <a:t>; </a:t>
            </a:r>
          </a:p>
          <a:p>
            <a:pPr marL="285750" lvl="1" indent="-285750">
              <a:buClr>
                <a:srgbClr val="80A9A1"/>
              </a:buClr>
              <a:buFont typeface="Wingdings" panose="05000000000000000000" pitchFamily="2" charset="2"/>
              <a:buChar char="ü"/>
            </a:pPr>
            <a:r>
              <a:rPr lang="sl-SI" sz="1600" dirty="0">
                <a:solidFill>
                  <a:srgbClr val="000000"/>
                </a:solidFill>
                <a:latin typeface="Avenir Next LT Pro" panose="020B0504020202020204" pitchFamily="34" charset="-18"/>
              </a:rPr>
              <a:t>m</a:t>
            </a:r>
            <a:r>
              <a:rPr lang="en-US" sz="1600" dirty="0" err="1">
                <a:solidFill>
                  <a:srgbClr val="000000"/>
                </a:solidFill>
                <a:latin typeface="Avenir Next LT Pro" panose="020B0504020202020204" pitchFamily="34" charset="-18"/>
              </a:rPr>
              <a:t>andate</a:t>
            </a:r>
            <a:r>
              <a:rPr lang="en-US" sz="1600" dirty="0">
                <a:solidFill>
                  <a:srgbClr val="000000"/>
                </a:solidFill>
                <a:latin typeface="Avenir Next LT Pro" panose="020B0504020202020204" pitchFamily="34" charset="-18"/>
              </a:rPr>
              <a:t>, nominations, duration and tasks are defined as needed on case-by case basis and written down in Pillar Roadmap of Actions</a:t>
            </a:r>
            <a:r>
              <a:rPr lang="sl-SI" sz="1600" dirty="0">
                <a:solidFill>
                  <a:srgbClr val="000000"/>
                </a:solidFill>
                <a:latin typeface="Avenir Next LT Pro" panose="020B0504020202020204" pitchFamily="34" charset="-18"/>
              </a:rPr>
              <a:t>;</a:t>
            </a:r>
            <a:endParaRPr lang="en-GB" sz="1600" dirty="0">
              <a:solidFill>
                <a:srgbClr val="000000"/>
              </a:solidFill>
              <a:latin typeface="Avenir Next LT Pro" panose="020B0504020202020204" pitchFamily="34" charset="-18"/>
            </a:endParaRPr>
          </a:p>
        </p:txBody>
      </p:sp>
    </p:spTree>
    <p:extLst>
      <p:ext uri="{BB962C8B-B14F-4D97-AF65-F5344CB8AC3E}">
        <p14:creationId xmlns:p14="http://schemas.microsoft.com/office/powerpoint/2010/main" val="3782982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8D4063-3D6A-0703-E26D-FF9127983FA2}"/>
            </a:ext>
          </a:extLst>
        </p:cNvPr>
        <p:cNvGrpSpPr/>
        <p:nvPr/>
      </p:nvGrpSpPr>
      <p:grpSpPr>
        <a:xfrm>
          <a:off x="0" y="0"/>
          <a:ext cx="0" cy="0"/>
          <a:chOff x="0" y="0"/>
          <a:chExt cx="0" cy="0"/>
        </a:xfrm>
      </p:grpSpPr>
      <p:sp useBgFill="1">
        <p:nvSpPr>
          <p:cNvPr id="21" name="Rectangle 20" descr="&quot;&quot;">
            <a:extLst>
              <a:ext uri="{FF2B5EF4-FFF2-40B4-BE49-F238E27FC236}">
                <a16:creationId xmlns:a16="http://schemas.microsoft.com/office/drawing/2014/main" id="{423A5957-89A0-B28E-EA7D-493BA643234A}"/>
              </a:ext>
            </a:extLst>
          </p:cNvPr>
          <p:cNvSpPr>
            <a:spLocks noChangeAspect="1"/>
          </p:cNvSpPr>
          <p:nvPr/>
        </p:nvSpPr>
        <p:spPr>
          <a:xfrm>
            <a:off x="3175" y="10274"/>
            <a:ext cx="121888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20" name="Title 1">
            <a:extLst>
              <a:ext uri="{FF2B5EF4-FFF2-40B4-BE49-F238E27FC236}">
                <a16:creationId xmlns:a16="http://schemas.microsoft.com/office/drawing/2014/main" id="{EB20AE3F-16BB-B9A4-D2B1-60D718A2C7D2}"/>
              </a:ext>
            </a:extLst>
          </p:cNvPr>
          <p:cNvSpPr>
            <a:spLocks noGrp="1" noChangeArrowheads="1"/>
          </p:cNvSpPr>
          <p:nvPr>
            <p:ph type="title"/>
          </p:nvPr>
        </p:nvSpPr>
        <p:spPr/>
        <p:txBody>
          <a:bodyPr>
            <a:normAutofit/>
          </a:bodyPr>
          <a:lstStyle/>
          <a:p>
            <a:pPr eaLnBrk="1" hangingPunct="1"/>
            <a:r>
              <a:rPr lang="en-GB" sz="4000" b="1" i="1" dirty="0">
                <a:latin typeface="Georgia" panose="02040502050405020303" pitchFamily="18" charset="0"/>
              </a:rPr>
              <a:t>TSG Rules of Procedure – new</a:t>
            </a:r>
            <a:r>
              <a:rPr lang="sl-SI" sz="4000" b="1" i="1" dirty="0">
                <a:latin typeface="Georgia" panose="02040502050405020303" pitchFamily="18" charset="0"/>
              </a:rPr>
              <a:t> </a:t>
            </a:r>
            <a:r>
              <a:rPr lang="sl-SI" sz="4000" b="1" i="1" dirty="0" err="1">
                <a:latin typeface="Georgia" panose="02040502050405020303" pitchFamily="18" charset="0"/>
              </a:rPr>
              <a:t>content</a:t>
            </a:r>
            <a:r>
              <a:rPr lang="sl-SI" sz="4000" b="1" i="1" dirty="0">
                <a:latin typeface="Georgia" panose="02040502050405020303" pitchFamily="18" charset="0"/>
              </a:rPr>
              <a:t> </a:t>
            </a:r>
            <a:r>
              <a:rPr lang="sl-SI" sz="4000" b="1" i="1" dirty="0" err="1">
                <a:latin typeface="Georgia" panose="02040502050405020303" pitchFamily="18" charset="0"/>
              </a:rPr>
              <a:t>related</a:t>
            </a:r>
            <a:r>
              <a:rPr lang="sl-SI" sz="4000" b="1" i="1" dirty="0">
                <a:latin typeface="Georgia" panose="02040502050405020303" pitchFamily="18" charset="0"/>
              </a:rPr>
              <a:t> </a:t>
            </a:r>
            <a:r>
              <a:rPr lang="en-GB" sz="4000" b="1" i="1" dirty="0">
                <a:latin typeface="Georgia" panose="02040502050405020303" pitchFamily="18" charset="0"/>
              </a:rPr>
              <a:t>proposals</a:t>
            </a:r>
            <a:r>
              <a:rPr lang="sl-SI" sz="4000" b="1" i="1" dirty="0">
                <a:latin typeface="Georgia" panose="02040502050405020303" pitchFamily="18" charset="0"/>
              </a:rPr>
              <a:t> 					</a:t>
            </a:r>
            <a:r>
              <a:rPr lang="sl-SI" sz="4000" i="1" dirty="0">
                <a:latin typeface="Georgia" panose="02040502050405020303" pitchFamily="18" charset="0"/>
              </a:rPr>
              <a:t>(3)</a:t>
            </a:r>
            <a:endParaRPr lang="en-GB" sz="3200" i="1" dirty="0">
              <a:latin typeface="Georgia" panose="02040502050405020303" pitchFamily="18" charset="0"/>
            </a:endParaRPr>
          </a:p>
        </p:txBody>
      </p:sp>
      <p:grpSp>
        <p:nvGrpSpPr>
          <p:cNvPr id="9223" name="Group 3">
            <a:extLst>
              <a:ext uri="{FF2B5EF4-FFF2-40B4-BE49-F238E27FC236}">
                <a16:creationId xmlns:a16="http://schemas.microsoft.com/office/drawing/2014/main" id="{C58A3913-8044-CB85-E416-63451B189A70}"/>
              </a:ext>
            </a:extLst>
          </p:cNvPr>
          <p:cNvGrpSpPr>
            <a:grpSpLocks/>
          </p:cNvGrpSpPr>
          <p:nvPr/>
        </p:nvGrpSpPr>
        <p:grpSpPr bwMode="auto">
          <a:xfrm>
            <a:off x="0" y="5895975"/>
            <a:ext cx="12192000" cy="962025"/>
            <a:chOff x="0" y="5895975"/>
            <a:chExt cx="12192000" cy="962025"/>
          </a:xfrm>
        </p:grpSpPr>
        <p:pic>
          <p:nvPicPr>
            <p:cNvPr id="9224" name="Picture 4">
              <a:extLst>
                <a:ext uri="{FF2B5EF4-FFF2-40B4-BE49-F238E27FC236}">
                  <a16:creationId xmlns:a16="http://schemas.microsoft.com/office/drawing/2014/main" id="{1B08F3F9-55F6-FF58-2621-783D21196A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3975" y="5972175"/>
              <a:ext cx="70580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5">
              <a:extLst>
                <a:ext uri="{FF2B5EF4-FFF2-40B4-BE49-F238E27FC236}">
                  <a16:creationId xmlns:a16="http://schemas.microsoft.com/office/drawing/2014/main" id="{78044FC1-35B2-8734-2B17-35FB25160B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3550" y="5895975"/>
              <a:ext cx="42291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6">
              <a:extLst>
                <a:ext uri="{FF2B5EF4-FFF2-40B4-BE49-F238E27FC236}">
                  <a16:creationId xmlns:a16="http://schemas.microsoft.com/office/drawing/2014/main" id="{2C03CEBF-3AE0-78B1-813C-C9FF6C18F1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95975"/>
              <a:ext cx="42291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Content Placeholder 1">
            <a:extLst>
              <a:ext uri="{FF2B5EF4-FFF2-40B4-BE49-F238E27FC236}">
                <a16:creationId xmlns:a16="http://schemas.microsoft.com/office/drawing/2014/main" id="{AC3153A3-DB6E-266F-8016-99EC2CFD41BE}"/>
              </a:ext>
            </a:extLst>
          </p:cNvPr>
          <p:cNvSpPr>
            <a:spLocks noGrp="1"/>
          </p:cNvSpPr>
          <p:nvPr>
            <p:ph idx="1"/>
          </p:nvPr>
        </p:nvSpPr>
        <p:spPr>
          <a:xfrm>
            <a:off x="780240" y="2101850"/>
            <a:ext cx="5661200" cy="4042569"/>
          </a:xfrm>
        </p:spPr>
        <p:txBody>
          <a:bodyPr/>
          <a:lstStyle/>
          <a:p>
            <a:pPr marL="273050" indent="0">
              <a:buClr>
                <a:srgbClr val="80A9A1"/>
              </a:buClr>
              <a:buNone/>
            </a:pPr>
            <a:endParaRPr lang="sl-SI" sz="2200" dirty="0">
              <a:latin typeface="Avenir Next LT Pro"/>
            </a:endParaRPr>
          </a:p>
          <a:p>
            <a:pPr marL="273050" indent="0">
              <a:buNone/>
            </a:pPr>
            <a:endParaRPr lang="en-US" sz="2200" b="1" dirty="0">
              <a:solidFill>
                <a:srgbClr val="962304"/>
              </a:solidFill>
              <a:latin typeface="Avenir Next LT Pro"/>
            </a:endParaRPr>
          </a:p>
        </p:txBody>
      </p:sp>
      <p:cxnSp>
        <p:nvCxnSpPr>
          <p:cNvPr id="4" name="Straight Connector 3">
            <a:extLst>
              <a:ext uri="{FF2B5EF4-FFF2-40B4-BE49-F238E27FC236}">
                <a16:creationId xmlns:a16="http://schemas.microsoft.com/office/drawing/2014/main" id="{D66D8BC2-E091-587B-8C77-BCBE860DE886}"/>
              </a:ext>
            </a:extLst>
          </p:cNvPr>
          <p:cNvCxnSpPr/>
          <p:nvPr/>
        </p:nvCxnSpPr>
        <p:spPr>
          <a:xfrm>
            <a:off x="850446" y="1601674"/>
            <a:ext cx="1266825" cy="0"/>
          </a:xfrm>
          <a:prstGeom prst="line">
            <a:avLst/>
          </a:prstGeom>
          <a:ln w="38100">
            <a:solidFill>
              <a:srgbClr val="80A9A1"/>
            </a:solidFill>
          </a:ln>
        </p:spPr>
        <p:style>
          <a:lnRef idx="3">
            <a:schemeClr val="accent6"/>
          </a:lnRef>
          <a:fillRef idx="0">
            <a:schemeClr val="accent6"/>
          </a:fillRef>
          <a:effectRef idx="2">
            <a:schemeClr val="accent6"/>
          </a:effectRef>
          <a:fontRef idx="minor">
            <a:schemeClr val="tx1"/>
          </a:fontRef>
        </p:style>
      </p:cxnSp>
      <p:sp>
        <p:nvSpPr>
          <p:cNvPr id="3" name="Content Placeholder 1">
            <a:extLst>
              <a:ext uri="{FF2B5EF4-FFF2-40B4-BE49-F238E27FC236}">
                <a16:creationId xmlns:a16="http://schemas.microsoft.com/office/drawing/2014/main" id="{45C60131-7D7C-3E6D-769D-94DC6D27B6FD}"/>
              </a:ext>
            </a:extLst>
          </p:cNvPr>
          <p:cNvSpPr txBox="1">
            <a:spLocks/>
          </p:cNvSpPr>
          <p:nvPr/>
        </p:nvSpPr>
        <p:spPr bwMode="auto">
          <a:xfrm>
            <a:off x="818832" y="1724024"/>
            <a:ext cx="10287635" cy="4587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3525" lvl="1" indent="-263525">
              <a:buClr>
                <a:srgbClr val="80A9A1"/>
              </a:buClr>
              <a:buFont typeface="Wingdings 3" panose="05040102010807070707" pitchFamily="18" charset="2"/>
              <a:buChar char=""/>
            </a:pPr>
            <a:r>
              <a:rPr lang="sl-SI" sz="2000" b="1" dirty="0" err="1">
                <a:solidFill>
                  <a:srgbClr val="000000"/>
                </a:solidFill>
                <a:latin typeface="Avenir Next LT Pro" panose="020B0504020202020204" pitchFamily="34" charset="-18"/>
              </a:rPr>
              <a:t>Working</a:t>
            </a:r>
            <a:r>
              <a:rPr lang="sl-SI" sz="2000" b="1" dirty="0">
                <a:solidFill>
                  <a:srgbClr val="000000"/>
                </a:solidFill>
                <a:latin typeface="Avenir Next LT Pro" panose="020B0504020202020204" pitchFamily="34" charset="-18"/>
              </a:rPr>
              <a:t> </a:t>
            </a:r>
            <a:r>
              <a:rPr lang="sl-SI" sz="2000" b="1" dirty="0" err="1">
                <a:solidFill>
                  <a:srgbClr val="000000"/>
                </a:solidFill>
                <a:latin typeface="Avenir Next LT Pro" panose="020B0504020202020204" pitchFamily="34" charset="-18"/>
              </a:rPr>
              <a:t>groups</a:t>
            </a:r>
            <a:r>
              <a:rPr lang="sl-SI" sz="2000" b="1" dirty="0">
                <a:solidFill>
                  <a:srgbClr val="000000"/>
                </a:solidFill>
                <a:latin typeface="Avenir Next LT Pro" panose="020B0504020202020204" pitchFamily="34" charset="-18"/>
              </a:rPr>
              <a:t> </a:t>
            </a:r>
            <a:r>
              <a:rPr lang="sl-SI" sz="1600" dirty="0">
                <a:solidFill>
                  <a:srgbClr val="000000"/>
                </a:solidFill>
                <a:latin typeface="Avenir Next LT Pro" panose="020B0504020202020204" pitchFamily="34" charset="-18"/>
              </a:rPr>
              <a:t>(</a:t>
            </a:r>
            <a:r>
              <a:rPr lang="sl-SI" sz="1600" dirty="0" err="1">
                <a:solidFill>
                  <a:srgbClr val="000000"/>
                </a:solidFill>
                <a:latin typeface="Avenir Next LT Pro" panose="020B0504020202020204" pitchFamily="34" charset="-18"/>
              </a:rPr>
              <a:t>continuation</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sl-SI" sz="1600" dirty="0" err="1">
                <a:solidFill>
                  <a:srgbClr val="000000"/>
                </a:solidFill>
                <a:latin typeface="Avenir Next LT Pro" panose="020B0504020202020204" pitchFamily="34" charset="-18"/>
              </a:rPr>
              <a:t>Membership</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representatives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of</a:t>
            </a:r>
            <a:r>
              <a:rPr lang="sl-SI" sz="1600" dirty="0">
                <a:solidFill>
                  <a:srgbClr val="000000"/>
                </a:solidFill>
                <a:latin typeface="Avenir Next LT Pro" panose="020B0504020202020204" pitchFamily="34" charset="-18"/>
              </a:rPr>
              <a:t> TSG, </a:t>
            </a:r>
            <a:r>
              <a:rPr lang="en-US" sz="1600" dirty="0">
                <a:solidFill>
                  <a:srgbClr val="000000"/>
                </a:solidFill>
                <a:latin typeface="Avenir Next LT Pro" panose="020B0504020202020204" pitchFamily="34" charset="-18"/>
              </a:rPr>
              <a:t>external stakeholders, including experts from public institutions, academia, civil society </a:t>
            </a:r>
            <a:r>
              <a:rPr lang="en-US" sz="1600" dirty="0" err="1">
                <a:solidFill>
                  <a:srgbClr val="000000"/>
                </a:solidFill>
                <a:latin typeface="Avenir Next LT Pro" panose="020B0504020202020204" pitchFamily="34" charset="-18"/>
              </a:rPr>
              <a:t>organisations</a:t>
            </a:r>
            <a:r>
              <a:rPr lang="en-US" sz="1600" dirty="0">
                <a:solidFill>
                  <a:srgbClr val="000000"/>
                </a:solidFill>
                <a:latin typeface="Avenir Next LT Pro" panose="020B0504020202020204" pitchFamily="34" charset="-18"/>
              </a:rPr>
              <a:t>, or the private sector, provided their thematic expertise and contribution to TSG objectives</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en-US" sz="1600" dirty="0">
                <a:solidFill>
                  <a:srgbClr val="000000"/>
                </a:solidFill>
                <a:latin typeface="Avenir Next LT Pro" panose="020B0504020202020204" pitchFamily="34" charset="-18"/>
              </a:rPr>
              <a:t>TSG might decide to limit the maximum number of participants from one participating country.</a:t>
            </a:r>
            <a:r>
              <a:rPr lang="sl-SI" sz="1600" dirty="0">
                <a:solidFill>
                  <a:srgbClr val="000000"/>
                </a:solidFill>
                <a:latin typeface="Avenir Next LT Pro" panose="020B0504020202020204" pitchFamily="34" charset="-18"/>
              </a:rPr>
              <a:t> </a:t>
            </a:r>
            <a:r>
              <a:rPr lang="en-US" sz="1600" dirty="0">
                <a:solidFill>
                  <a:srgbClr val="000000"/>
                </a:solidFill>
                <a:latin typeface="Avenir Next LT Pro" panose="020B0504020202020204" pitchFamily="34" charset="-18"/>
              </a:rPr>
              <a:t>Participation in a Working Group does not confer TSG membership or decision-making rights in the TSG itself</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sl-SI" sz="1600" dirty="0">
                <a:solidFill>
                  <a:srgbClr val="000000"/>
                </a:solidFill>
                <a:latin typeface="Avenir Next LT Pro" panose="020B0504020202020204" pitchFamily="34" charset="-18"/>
              </a:rPr>
              <a:t>Led </a:t>
            </a:r>
            <a:r>
              <a:rPr lang="sl-SI" sz="1600" dirty="0" err="1">
                <a:solidFill>
                  <a:srgbClr val="000000"/>
                </a:solidFill>
                <a:latin typeface="Avenir Next LT Pro" panose="020B0504020202020204" pitchFamily="34" charset="-18"/>
              </a:rPr>
              <a:t>by</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designated</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coordinator</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sl-SI" sz="1600" dirty="0" err="1">
                <a:solidFill>
                  <a:srgbClr val="000000"/>
                </a:solidFill>
                <a:latin typeface="Avenir Next LT Pro" panose="020B0504020202020204" pitchFamily="34" charset="-18"/>
              </a:rPr>
              <a:t>Reporting</a:t>
            </a:r>
            <a:r>
              <a:rPr lang="sl-SI" sz="1600" dirty="0">
                <a:solidFill>
                  <a:srgbClr val="000000"/>
                </a:solidFill>
                <a:latin typeface="Avenir Next LT Pro" panose="020B0504020202020204" pitchFamily="34" charset="-18"/>
              </a:rPr>
              <a:t> at </a:t>
            </a:r>
            <a:r>
              <a:rPr lang="sl-SI" sz="1600" dirty="0" err="1">
                <a:solidFill>
                  <a:srgbClr val="000000"/>
                </a:solidFill>
                <a:latin typeface="Avenir Next LT Pro" panose="020B0504020202020204" pitchFamily="34" charset="-18"/>
              </a:rPr>
              <a:t>each</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regular</a:t>
            </a:r>
            <a:r>
              <a:rPr lang="sl-SI" sz="1600" dirty="0">
                <a:solidFill>
                  <a:srgbClr val="000000"/>
                </a:solidFill>
                <a:latin typeface="Avenir Next LT Pro" panose="020B0504020202020204" pitchFamily="34" charset="-18"/>
              </a:rPr>
              <a:t> TSG meeting </a:t>
            </a:r>
            <a:r>
              <a:rPr lang="sl-SI" sz="1600" dirty="0" err="1">
                <a:solidFill>
                  <a:srgbClr val="000000"/>
                </a:solidFill>
                <a:latin typeface="Avenir Next LT Pro" panose="020B0504020202020204" pitchFamily="34" charset="-18"/>
              </a:rPr>
              <a:t>the</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updates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of</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their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work</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provide</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written</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inputs</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for</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the</a:t>
            </a:r>
            <a:r>
              <a:rPr lang="sl-SI" sz="1600" dirty="0">
                <a:solidFill>
                  <a:srgbClr val="000000"/>
                </a:solidFill>
                <a:latin typeface="Avenir Next LT Pro" panose="020B0504020202020204" pitchFamily="34" charset="-18"/>
              </a:rPr>
              <a:t> </a:t>
            </a:r>
            <a:r>
              <a:rPr lang="sl-SI" sz="1600" dirty="0" err="1">
                <a:solidFill>
                  <a:srgbClr val="000000"/>
                </a:solidFill>
                <a:latin typeface="Avenir Next LT Pro" panose="020B0504020202020204" pitchFamily="34" charset="-18"/>
              </a:rPr>
              <a:t>meetings</a:t>
            </a:r>
            <a:r>
              <a:rPr lang="sl-SI" sz="1600" dirty="0">
                <a:solidFill>
                  <a:srgbClr val="000000"/>
                </a:solidFill>
                <a:latin typeface="Avenir Next LT Pro" panose="020B0504020202020204" pitchFamily="34" charset="-18"/>
              </a:rPr>
              <a:t>.</a:t>
            </a:r>
          </a:p>
          <a:p>
            <a:pPr marL="263525" lvl="1" indent="-263525">
              <a:buClr>
                <a:srgbClr val="80A9A1"/>
              </a:buClr>
              <a:buFont typeface="Wingdings 3" panose="05040102010807070707" pitchFamily="18" charset="2"/>
              <a:buChar char=""/>
            </a:pPr>
            <a:endParaRPr lang="en-GB" sz="900" b="1" dirty="0">
              <a:solidFill>
                <a:srgbClr val="000000"/>
              </a:solidFill>
              <a:latin typeface="Avenir Next LT Pro" panose="020B0504020202020204" pitchFamily="34" charset="-18"/>
            </a:endParaRPr>
          </a:p>
          <a:p>
            <a:pPr marL="263525" lvl="1" indent="-263525">
              <a:buClr>
                <a:srgbClr val="80A9A1"/>
              </a:buClr>
              <a:buFont typeface="Wingdings 3" panose="05040102010807070707" pitchFamily="18" charset="2"/>
              <a:buChar char=""/>
            </a:pPr>
            <a:r>
              <a:rPr lang="sl-SI" sz="2000" b="1" dirty="0" err="1">
                <a:solidFill>
                  <a:srgbClr val="000000"/>
                </a:solidFill>
                <a:latin typeface="Avenir Next LT Pro" panose="020B0504020202020204" pitchFamily="34" charset="-18"/>
              </a:rPr>
              <a:t>Confidentiality</a:t>
            </a:r>
            <a:endParaRPr lang="sl-SI" sz="2000" b="1" dirty="0">
              <a:solidFill>
                <a:srgbClr val="000000"/>
              </a:solidFill>
              <a:latin typeface="Avenir Next LT Pro" panose="020B0504020202020204" pitchFamily="34" charset="-18"/>
            </a:endParaRPr>
          </a:p>
          <a:p>
            <a:pPr marL="285750" lvl="1" indent="-285750">
              <a:buClr>
                <a:srgbClr val="80A9A1"/>
              </a:buClr>
              <a:buFont typeface="Wingdings" panose="05000000000000000000" pitchFamily="2" charset="2"/>
              <a:buChar char="ü"/>
            </a:pPr>
            <a:r>
              <a:rPr lang="en-US" sz="1600" dirty="0">
                <a:solidFill>
                  <a:srgbClr val="000000"/>
                </a:solidFill>
                <a:latin typeface="Avenir Next LT Pro" panose="020B0504020202020204" pitchFamily="34" charset="-18"/>
              </a:rPr>
              <a:t>Discussions at TSG meetings, as well as related communication material included in working documents and the EUSAIR internal online repository shall be treated strictly confidentially, unless unanimously decided differently</a:t>
            </a:r>
            <a:r>
              <a:rPr lang="sl-SI" sz="1600" dirty="0">
                <a:solidFill>
                  <a:srgbClr val="000000"/>
                </a:solidFill>
                <a:latin typeface="Avenir Next LT Pro" panose="020B0504020202020204" pitchFamily="34" charset="-18"/>
              </a:rPr>
              <a:t>.</a:t>
            </a:r>
          </a:p>
          <a:p>
            <a:pPr marL="285750" lvl="1" indent="-285750">
              <a:buClr>
                <a:srgbClr val="80A9A1"/>
              </a:buClr>
              <a:buFont typeface="Wingdings" panose="05000000000000000000" pitchFamily="2" charset="2"/>
              <a:buChar char="ü"/>
            </a:pPr>
            <a:r>
              <a:rPr lang="en-US" sz="1600" dirty="0">
                <a:solidFill>
                  <a:srgbClr val="000000"/>
                </a:solidFill>
                <a:latin typeface="Avenir Next LT Pro" panose="020B0504020202020204" pitchFamily="34" charset="-18"/>
              </a:rPr>
              <a:t>This does not apply to normal consultations TSG members carry out within their state and/or regional administrations and related bodies</a:t>
            </a:r>
            <a:r>
              <a:rPr lang="sl-SI" sz="1600" dirty="0">
                <a:solidFill>
                  <a:srgbClr val="000000"/>
                </a:solidFill>
                <a:latin typeface="Avenir Next LT Pro" panose="020B0504020202020204" pitchFamily="34" charset="-18"/>
              </a:rPr>
              <a:t>.</a:t>
            </a:r>
          </a:p>
        </p:txBody>
      </p:sp>
    </p:spTree>
    <p:extLst>
      <p:ext uri="{BB962C8B-B14F-4D97-AF65-F5344CB8AC3E}">
        <p14:creationId xmlns:p14="http://schemas.microsoft.com/office/powerpoint/2010/main" val="2969391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28228-6450-B586-8AE6-722F4F151F31}"/>
            </a:ext>
          </a:extLst>
        </p:cNvPr>
        <p:cNvGrpSpPr/>
        <p:nvPr/>
      </p:nvGrpSpPr>
      <p:grpSpPr>
        <a:xfrm>
          <a:off x="0" y="0"/>
          <a:ext cx="0" cy="0"/>
          <a:chOff x="0" y="0"/>
          <a:chExt cx="0" cy="0"/>
        </a:xfrm>
      </p:grpSpPr>
      <p:sp useBgFill="1">
        <p:nvSpPr>
          <p:cNvPr id="21" name="Rectangle 20" descr="&quot;&quot;">
            <a:extLst>
              <a:ext uri="{FF2B5EF4-FFF2-40B4-BE49-F238E27FC236}">
                <a16:creationId xmlns:a16="http://schemas.microsoft.com/office/drawing/2014/main" id="{AF6A453C-C206-B213-6ABE-988B30E81998}"/>
              </a:ext>
            </a:extLst>
          </p:cNvPr>
          <p:cNvSpPr>
            <a:spLocks noChangeAspect="1"/>
          </p:cNvSpPr>
          <p:nvPr/>
        </p:nvSpPr>
        <p:spPr>
          <a:xfrm>
            <a:off x="3175" y="10274"/>
            <a:ext cx="121888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220" name="Title 1">
            <a:extLst>
              <a:ext uri="{FF2B5EF4-FFF2-40B4-BE49-F238E27FC236}">
                <a16:creationId xmlns:a16="http://schemas.microsoft.com/office/drawing/2014/main" id="{6EB66A50-6E91-3FEB-8EAF-C4514F81A2E0}"/>
              </a:ext>
            </a:extLst>
          </p:cNvPr>
          <p:cNvSpPr>
            <a:spLocks noGrp="1" noChangeArrowheads="1"/>
          </p:cNvSpPr>
          <p:nvPr>
            <p:ph type="title"/>
          </p:nvPr>
        </p:nvSpPr>
        <p:spPr/>
        <p:txBody>
          <a:bodyPr>
            <a:normAutofit/>
          </a:bodyPr>
          <a:lstStyle/>
          <a:p>
            <a:pPr eaLnBrk="1" hangingPunct="1"/>
            <a:r>
              <a:rPr lang="en-GB" sz="4000" b="1" i="1" dirty="0">
                <a:latin typeface="Georgia" panose="02040502050405020303" pitchFamily="18" charset="0"/>
              </a:rPr>
              <a:t>TSG Rules of Procedure – new</a:t>
            </a:r>
            <a:r>
              <a:rPr lang="sl-SI" sz="4000" b="1" i="1" dirty="0">
                <a:latin typeface="Georgia" panose="02040502050405020303" pitchFamily="18" charset="0"/>
              </a:rPr>
              <a:t> </a:t>
            </a:r>
            <a:r>
              <a:rPr lang="sl-SI" sz="4000" b="1" i="1" dirty="0" err="1">
                <a:latin typeface="Georgia" panose="02040502050405020303" pitchFamily="18" charset="0"/>
              </a:rPr>
              <a:t>content</a:t>
            </a:r>
            <a:r>
              <a:rPr lang="sl-SI" sz="4000" b="1" i="1" dirty="0">
                <a:latin typeface="Georgia" panose="02040502050405020303" pitchFamily="18" charset="0"/>
              </a:rPr>
              <a:t> </a:t>
            </a:r>
            <a:r>
              <a:rPr lang="sl-SI" sz="4000" b="1" i="1" dirty="0" err="1">
                <a:latin typeface="Georgia" panose="02040502050405020303" pitchFamily="18" charset="0"/>
              </a:rPr>
              <a:t>related</a:t>
            </a:r>
            <a:r>
              <a:rPr lang="sl-SI" sz="4000" b="1" i="1" dirty="0">
                <a:latin typeface="Georgia" panose="02040502050405020303" pitchFamily="18" charset="0"/>
              </a:rPr>
              <a:t> </a:t>
            </a:r>
            <a:r>
              <a:rPr lang="en-GB" sz="4000" b="1" i="1" dirty="0">
                <a:latin typeface="Georgia" panose="02040502050405020303" pitchFamily="18" charset="0"/>
              </a:rPr>
              <a:t>proposals</a:t>
            </a:r>
            <a:r>
              <a:rPr lang="sl-SI" sz="4000" b="1" i="1" dirty="0">
                <a:latin typeface="Georgia" panose="02040502050405020303" pitchFamily="18" charset="0"/>
              </a:rPr>
              <a:t> 					</a:t>
            </a:r>
            <a:r>
              <a:rPr lang="sl-SI" sz="4000" i="1" dirty="0">
                <a:latin typeface="Georgia" panose="02040502050405020303" pitchFamily="18" charset="0"/>
              </a:rPr>
              <a:t>(4)</a:t>
            </a:r>
            <a:endParaRPr lang="en-GB" sz="3200" i="1" dirty="0">
              <a:latin typeface="Georgia" panose="02040502050405020303" pitchFamily="18" charset="0"/>
            </a:endParaRPr>
          </a:p>
        </p:txBody>
      </p:sp>
      <p:grpSp>
        <p:nvGrpSpPr>
          <p:cNvPr id="9223" name="Group 3">
            <a:extLst>
              <a:ext uri="{FF2B5EF4-FFF2-40B4-BE49-F238E27FC236}">
                <a16:creationId xmlns:a16="http://schemas.microsoft.com/office/drawing/2014/main" id="{AC0B578B-634D-DB2A-3E53-F714B0992525}"/>
              </a:ext>
            </a:extLst>
          </p:cNvPr>
          <p:cNvGrpSpPr>
            <a:grpSpLocks/>
          </p:cNvGrpSpPr>
          <p:nvPr/>
        </p:nvGrpSpPr>
        <p:grpSpPr bwMode="auto">
          <a:xfrm>
            <a:off x="0" y="5895975"/>
            <a:ext cx="12192000" cy="962025"/>
            <a:chOff x="0" y="5895975"/>
            <a:chExt cx="12192000" cy="962025"/>
          </a:xfrm>
        </p:grpSpPr>
        <p:pic>
          <p:nvPicPr>
            <p:cNvPr id="9224" name="Picture 4">
              <a:extLst>
                <a:ext uri="{FF2B5EF4-FFF2-40B4-BE49-F238E27FC236}">
                  <a16:creationId xmlns:a16="http://schemas.microsoft.com/office/drawing/2014/main" id="{5B2CD0FB-9FC8-C19D-7F77-37D2B25173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3975" y="5972175"/>
              <a:ext cx="70580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5">
              <a:extLst>
                <a:ext uri="{FF2B5EF4-FFF2-40B4-BE49-F238E27FC236}">
                  <a16:creationId xmlns:a16="http://schemas.microsoft.com/office/drawing/2014/main" id="{62BE2A4A-B21D-ABE9-F936-520C461DE83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3550" y="5895975"/>
              <a:ext cx="42291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6">
              <a:extLst>
                <a:ext uri="{FF2B5EF4-FFF2-40B4-BE49-F238E27FC236}">
                  <a16:creationId xmlns:a16="http://schemas.microsoft.com/office/drawing/2014/main" id="{20AF0058-6412-5BEE-A02A-A50E9DB72D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895975"/>
              <a:ext cx="42291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Content Placeholder 1">
            <a:extLst>
              <a:ext uri="{FF2B5EF4-FFF2-40B4-BE49-F238E27FC236}">
                <a16:creationId xmlns:a16="http://schemas.microsoft.com/office/drawing/2014/main" id="{B96D46B8-83CE-5B3D-F03F-13DCAC5056F6}"/>
              </a:ext>
            </a:extLst>
          </p:cNvPr>
          <p:cNvSpPr>
            <a:spLocks noGrp="1"/>
          </p:cNvSpPr>
          <p:nvPr>
            <p:ph idx="1"/>
          </p:nvPr>
        </p:nvSpPr>
        <p:spPr>
          <a:xfrm>
            <a:off x="780240" y="2101850"/>
            <a:ext cx="5661200" cy="4042569"/>
          </a:xfrm>
        </p:spPr>
        <p:txBody>
          <a:bodyPr/>
          <a:lstStyle/>
          <a:p>
            <a:pPr marL="273050" indent="0">
              <a:buClr>
                <a:srgbClr val="80A9A1"/>
              </a:buClr>
              <a:buNone/>
            </a:pPr>
            <a:endParaRPr lang="sl-SI" sz="2200" dirty="0">
              <a:latin typeface="Avenir Next LT Pro"/>
            </a:endParaRPr>
          </a:p>
          <a:p>
            <a:pPr marL="273050" indent="0">
              <a:buNone/>
            </a:pPr>
            <a:endParaRPr lang="en-US" sz="2200" b="1" dirty="0">
              <a:solidFill>
                <a:srgbClr val="962304"/>
              </a:solidFill>
              <a:latin typeface="Avenir Next LT Pro"/>
            </a:endParaRPr>
          </a:p>
        </p:txBody>
      </p:sp>
      <p:cxnSp>
        <p:nvCxnSpPr>
          <p:cNvPr id="4" name="Straight Connector 3">
            <a:extLst>
              <a:ext uri="{FF2B5EF4-FFF2-40B4-BE49-F238E27FC236}">
                <a16:creationId xmlns:a16="http://schemas.microsoft.com/office/drawing/2014/main" id="{C1103264-E33F-608E-7AE7-D65D57156B73}"/>
              </a:ext>
            </a:extLst>
          </p:cNvPr>
          <p:cNvCxnSpPr/>
          <p:nvPr/>
        </p:nvCxnSpPr>
        <p:spPr>
          <a:xfrm>
            <a:off x="850446" y="1601674"/>
            <a:ext cx="1266825" cy="0"/>
          </a:xfrm>
          <a:prstGeom prst="line">
            <a:avLst/>
          </a:prstGeom>
          <a:ln w="38100">
            <a:solidFill>
              <a:srgbClr val="80A9A1"/>
            </a:solidFill>
          </a:ln>
        </p:spPr>
        <p:style>
          <a:lnRef idx="3">
            <a:schemeClr val="accent6"/>
          </a:lnRef>
          <a:fillRef idx="0">
            <a:schemeClr val="accent6"/>
          </a:fillRef>
          <a:effectRef idx="2">
            <a:schemeClr val="accent6"/>
          </a:effectRef>
          <a:fontRef idx="minor">
            <a:schemeClr val="tx1"/>
          </a:fontRef>
        </p:style>
      </p:cxnSp>
      <p:sp>
        <p:nvSpPr>
          <p:cNvPr id="3" name="Content Placeholder 1">
            <a:extLst>
              <a:ext uri="{FF2B5EF4-FFF2-40B4-BE49-F238E27FC236}">
                <a16:creationId xmlns:a16="http://schemas.microsoft.com/office/drawing/2014/main" id="{8EF8FF05-F352-DE55-3CE6-264405C7ED78}"/>
              </a:ext>
            </a:extLst>
          </p:cNvPr>
          <p:cNvSpPr txBox="1">
            <a:spLocks/>
          </p:cNvSpPr>
          <p:nvPr/>
        </p:nvSpPr>
        <p:spPr bwMode="auto">
          <a:xfrm>
            <a:off x="818832" y="1973406"/>
            <a:ext cx="10287635" cy="4587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3525" lvl="1" indent="-263525">
              <a:buClr>
                <a:srgbClr val="80A9A1"/>
              </a:buClr>
              <a:buFont typeface="Wingdings 3" panose="05040102010807070707" pitchFamily="18" charset="2"/>
              <a:buChar char=""/>
            </a:pPr>
            <a:r>
              <a:rPr lang="en-GB" sz="2000" b="1" dirty="0">
                <a:solidFill>
                  <a:srgbClr val="000000"/>
                </a:solidFill>
                <a:latin typeface="Avenir Next LT Pro" panose="020B0504020202020204" pitchFamily="34" charset="-18"/>
              </a:rPr>
              <a:t>Any other proposals for improvement</a:t>
            </a:r>
            <a:r>
              <a:rPr lang="sl-SI" sz="2000" b="1" dirty="0">
                <a:solidFill>
                  <a:srgbClr val="000000"/>
                </a:solidFill>
                <a:latin typeface="Avenir Next LT Pro" panose="020B0504020202020204" pitchFamily="34" charset="-18"/>
              </a:rPr>
              <a:t> </a:t>
            </a:r>
            <a:r>
              <a:rPr lang="sl-SI" sz="2000" b="1" dirty="0" err="1">
                <a:solidFill>
                  <a:srgbClr val="000000"/>
                </a:solidFill>
                <a:latin typeface="Avenir Next LT Pro" panose="020B0504020202020204" pitchFamily="34" charset="-18"/>
              </a:rPr>
              <a:t>of</a:t>
            </a:r>
            <a:r>
              <a:rPr lang="sl-SI" sz="2000" b="1" dirty="0">
                <a:solidFill>
                  <a:srgbClr val="000000"/>
                </a:solidFill>
                <a:latin typeface="Avenir Next LT Pro" panose="020B0504020202020204" pitchFamily="34" charset="-18"/>
              </a:rPr>
              <a:t> TSG </a:t>
            </a:r>
            <a:r>
              <a:rPr lang="sl-SI" sz="2000" b="1" dirty="0" err="1">
                <a:solidFill>
                  <a:srgbClr val="000000"/>
                </a:solidFill>
                <a:latin typeface="Avenir Next LT Pro" panose="020B0504020202020204" pitchFamily="34" charset="-18"/>
              </a:rPr>
              <a:t>work</a:t>
            </a:r>
            <a:r>
              <a:rPr lang="en-GB" sz="2000" b="1" dirty="0">
                <a:solidFill>
                  <a:srgbClr val="000000"/>
                </a:solidFill>
                <a:latin typeface="Avenir Next LT Pro" panose="020B0504020202020204" pitchFamily="34" charset="-18"/>
              </a:rPr>
              <a:t>?</a:t>
            </a:r>
          </a:p>
          <a:p>
            <a:pPr marL="0" lvl="1" indent="0">
              <a:buClr>
                <a:srgbClr val="80A9A1"/>
              </a:buClr>
              <a:buNone/>
            </a:pPr>
            <a:endParaRPr lang="en-GB" sz="2000" dirty="0">
              <a:solidFill>
                <a:srgbClr val="000000"/>
              </a:solidFill>
              <a:latin typeface="Avenir Next LT Pro" panose="020B0504020202020204" pitchFamily="34" charset="-18"/>
            </a:endParaRPr>
          </a:p>
          <a:p>
            <a:pPr marL="285750" lvl="1" indent="-285750">
              <a:buClr>
                <a:srgbClr val="80A9A1"/>
              </a:buClr>
              <a:buFont typeface="Wingdings" panose="05000000000000000000" pitchFamily="2" charset="2"/>
              <a:buChar char="ü"/>
            </a:pPr>
            <a:r>
              <a:rPr lang="en-GB" sz="1600" dirty="0">
                <a:solidFill>
                  <a:srgbClr val="000000"/>
                </a:solidFill>
                <a:latin typeface="Avenir Next LT Pro" panose="020B0504020202020204" pitchFamily="34" charset="-18"/>
              </a:rPr>
              <a:t>Guidelines for appointment the TSG member, listing the required/desirable competences </a:t>
            </a:r>
            <a:r>
              <a:rPr lang="en-GB" sz="1600" i="1" dirty="0">
                <a:solidFill>
                  <a:srgbClr val="000000"/>
                </a:solidFill>
                <a:latin typeface="Avenir Next LT Pro" panose="020B0504020202020204" pitchFamily="34" charset="-18"/>
              </a:rPr>
              <a:t>(good practise in other MRSs)</a:t>
            </a:r>
            <a:endParaRPr lang="sl-SI" sz="1600" i="1" dirty="0">
              <a:solidFill>
                <a:srgbClr val="000000"/>
              </a:solidFill>
              <a:latin typeface="Avenir Next LT Pro" panose="020B0504020202020204" pitchFamily="34" charset="-18"/>
            </a:endParaRPr>
          </a:p>
          <a:p>
            <a:pPr marL="0" lvl="1" indent="0">
              <a:buClr>
                <a:srgbClr val="80A9A1"/>
              </a:buClr>
              <a:buNone/>
            </a:pPr>
            <a:endParaRPr lang="en-GB" sz="1600" i="1" dirty="0">
              <a:solidFill>
                <a:srgbClr val="000000"/>
              </a:solidFill>
              <a:latin typeface="Avenir Next LT Pro" panose="020B0504020202020204" pitchFamily="34" charset="-18"/>
            </a:endParaRPr>
          </a:p>
          <a:p>
            <a:pPr marL="285750" lvl="1" indent="-285750">
              <a:buClr>
                <a:srgbClr val="80A9A1"/>
              </a:buClr>
              <a:buFont typeface="Wingdings" panose="05000000000000000000" pitchFamily="2" charset="2"/>
              <a:buChar char="ü"/>
            </a:pPr>
            <a:r>
              <a:rPr lang="sl-SI" sz="1600" i="1">
                <a:solidFill>
                  <a:srgbClr val="000000"/>
                </a:solidFill>
                <a:latin typeface="Avenir Next LT Pro" panose="020B0504020202020204" pitchFamily="34" charset="-18"/>
              </a:rPr>
              <a:t>….</a:t>
            </a:r>
            <a:endParaRPr lang="sl-SI" sz="1600" i="1" dirty="0">
              <a:latin typeface="Avenir Next LT Pro" panose="020B0504020202020204" pitchFamily="34" charset="-18"/>
            </a:endParaRPr>
          </a:p>
          <a:p>
            <a:pPr marL="0" lvl="1" indent="0">
              <a:buClr>
                <a:srgbClr val="80A9A1"/>
              </a:buClr>
              <a:buNone/>
            </a:pPr>
            <a:endParaRPr lang="sl-SI" sz="1600" dirty="0">
              <a:solidFill>
                <a:srgbClr val="000000"/>
              </a:solidFill>
              <a:latin typeface="Avenir Next LT Pro" panose="020B0504020202020204" pitchFamily="34" charset="-18"/>
            </a:endParaRPr>
          </a:p>
        </p:txBody>
      </p:sp>
    </p:spTree>
    <p:extLst>
      <p:ext uri="{BB962C8B-B14F-4D97-AF65-F5344CB8AC3E}">
        <p14:creationId xmlns:p14="http://schemas.microsoft.com/office/powerpoint/2010/main" val="2964523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 name="Rectangle 6" descr="&quot;&quot;">
            <a:extLst>
              <a:ext uri="{FF2B5EF4-FFF2-40B4-BE49-F238E27FC236}">
                <a16:creationId xmlns:a16="http://schemas.microsoft.com/office/drawing/2014/main" id="{7D553544-5AEF-C6FE-A44E-6BB9B3480C23}"/>
              </a:ext>
            </a:extLst>
          </p:cNvPr>
          <p:cNvSpPr>
            <a:spLocks noGrp="1" noRot="1" noChangeAspect="1" noMove="1" noResize="1" noEditPoints="1" noAdjustHandles="1" noChangeArrowheads="1" noChangeShapeType="1" noTextEdit="1"/>
          </p:cNvSpPr>
          <p:nvPr/>
        </p:nvSpPr>
        <p:spPr>
          <a:xfrm>
            <a:off x="3175" y="0"/>
            <a:ext cx="121888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9" name="Rectangle 8" descr="&quot;&quot;">
            <a:extLst>
              <a:ext uri="{FF2B5EF4-FFF2-40B4-BE49-F238E27FC236}">
                <a16:creationId xmlns:a16="http://schemas.microsoft.com/office/drawing/2014/main" id="{BC984A7A-7742-0759-AD30-78F1EE0A48F4}"/>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black"/>
              </a:solidFill>
            </a:endParaRPr>
          </a:p>
        </p:txBody>
      </p:sp>
      <p:sp>
        <p:nvSpPr>
          <p:cNvPr id="11" name="Rectangle 10" descr="&quot;&quot;">
            <a:extLst>
              <a:ext uri="{FF2B5EF4-FFF2-40B4-BE49-F238E27FC236}">
                <a16:creationId xmlns:a16="http://schemas.microsoft.com/office/drawing/2014/main" id="{172D2733-6AC0-79CA-2306-BD89D0455C16}"/>
              </a:ext>
            </a:extLst>
          </p:cNvPr>
          <p:cNvSpPr>
            <a:spLocks noGrp="1" noRot="1" noChangeAspect="1" noMove="1" noResize="1" noEditPoints="1" noAdjustHandles="1" noChangeArrowheads="1" noChangeShapeType="1" noTextEdit="1"/>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13" name="Oval 12" descr="&quot;&quot;">
            <a:extLst>
              <a:ext uri="{FF2B5EF4-FFF2-40B4-BE49-F238E27FC236}">
                <a16:creationId xmlns:a16="http://schemas.microsoft.com/office/drawing/2014/main" id="{9513BF39-8C48-0249-02EA-B9CB9C4FBF21}"/>
              </a:ext>
            </a:extLst>
          </p:cNvPr>
          <p:cNvSpPr>
            <a:spLocks noGrp="1" noRot="1" noChangeAspect="1" noMove="1" noResize="1" noEditPoints="1" noAdjustHandles="1" noChangeArrowheads="1" noChangeShapeType="1" noTextEdit="1"/>
          </p:cNvSpPr>
          <p:nvPr/>
        </p:nvSpPr>
        <p:spPr>
          <a:xfrm>
            <a:off x="2816225" y="149225"/>
            <a:ext cx="6559550" cy="65595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2" name="Title 1">
            <a:extLst>
              <a:ext uri="{FF2B5EF4-FFF2-40B4-BE49-F238E27FC236}">
                <a16:creationId xmlns:a16="http://schemas.microsoft.com/office/drawing/2014/main" id="{DC70C4A2-A8C7-F7B4-9B0F-7B624C7BE189}"/>
              </a:ext>
            </a:extLst>
          </p:cNvPr>
          <p:cNvSpPr>
            <a:spLocks noGrp="1" noChangeArrowheads="1"/>
          </p:cNvSpPr>
          <p:nvPr>
            <p:ph type="title"/>
          </p:nvPr>
        </p:nvSpPr>
        <p:spPr>
          <a:xfrm>
            <a:off x="3227614" y="1217459"/>
            <a:ext cx="5562600" cy="2513013"/>
          </a:xfrm>
        </p:spPr>
        <p:txBody>
          <a:bodyPr anchor="b">
            <a:normAutofit fontScale="90000"/>
          </a:bodyPr>
          <a:lstStyle/>
          <a:p>
            <a:pPr algn="ctr" eaLnBrk="1" hangingPunct="1"/>
            <a:r>
              <a:rPr lang="en-US" altLang="sl-SI" sz="6000" dirty="0"/>
              <a:t>Thank you </a:t>
            </a:r>
            <a:br>
              <a:rPr lang="sl-SI" altLang="sl-SI" sz="6000" dirty="0"/>
            </a:br>
            <a:r>
              <a:rPr lang="en-US" altLang="sl-SI" sz="6000" dirty="0"/>
              <a:t>for</a:t>
            </a:r>
            <a:r>
              <a:rPr lang="sl-SI" altLang="sl-SI" sz="6000" dirty="0"/>
              <a:t> </a:t>
            </a:r>
            <a:r>
              <a:rPr lang="sl-SI" altLang="sl-SI" sz="6000" dirty="0" err="1"/>
              <a:t>your</a:t>
            </a:r>
            <a:r>
              <a:rPr lang="sl-SI" altLang="sl-SI" sz="6000" dirty="0"/>
              <a:t> </a:t>
            </a:r>
            <a:br>
              <a:rPr lang="sl-SI" altLang="sl-SI" sz="6000" dirty="0"/>
            </a:br>
            <a:r>
              <a:rPr lang="sl-SI" altLang="sl-SI" sz="6000" dirty="0" err="1"/>
              <a:t>attention</a:t>
            </a:r>
            <a:r>
              <a:rPr lang="en-US" altLang="sl-SI" sz="6000" dirty="0"/>
              <a:t>!</a:t>
            </a:r>
          </a:p>
        </p:txBody>
      </p:sp>
      <p:sp>
        <p:nvSpPr>
          <p:cNvPr id="15" name="Arc 14" descr="&quot;&quot;">
            <a:extLst>
              <a:ext uri="{FF2B5EF4-FFF2-40B4-BE49-F238E27FC236}">
                <a16:creationId xmlns:a16="http://schemas.microsoft.com/office/drawing/2014/main" id="{B98E05EB-92B7-5855-41F0-777AE0E420C7}"/>
              </a:ext>
            </a:extLst>
          </p:cNvPr>
          <p:cNvSpPr>
            <a:spLocks noGrp="1" noRot="1" noChangeAspect="1" noMove="1" noResize="1" noEditPoints="1" noAdjustHandles="1" noChangeArrowheads="1" noChangeShapeType="1" noTextEdit="1"/>
          </p:cNvSpPr>
          <p:nvPr/>
        </p:nvSpPr>
        <p:spPr>
          <a:xfrm rot="9222429" flipV="1">
            <a:off x="2493963" y="6350"/>
            <a:ext cx="6816725" cy="6816725"/>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dirty="0">
              <a:solidFill>
                <a:prstClr val="black"/>
              </a:solidFill>
            </a:endParaRPr>
          </a:p>
        </p:txBody>
      </p:sp>
      <p:sp>
        <p:nvSpPr>
          <p:cNvPr id="17" name="Oval 16" descr="&quot;&quot;">
            <a:extLst>
              <a:ext uri="{FF2B5EF4-FFF2-40B4-BE49-F238E27FC236}">
                <a16:creationId xmlns:a16="http://schemas.microsoft.com/office/drawing/2014/main" id="{6F5FA6AE-8E74-6BF1-C853-3CA344336ACD}"/>
              </a:ext>
            </a:extLst>
          </p:cNvPr>
          <p:cNvSpPr>
            <a:spLocks noGrp="1" noRot="1" noChangeAspect="1" noMove="1" noResize="1" noEditPoints="1" noAdjustHandles="1" noChangeArrowheads="1" noChangeShapeType="1" noTextEdit="1"/>
          </p:cNvSpPr>
          <p:nvPr/>
        </p:nvSpPr>
        <p:spPr>
          <a:xfrm>
            <a:off x="8201025" y="5310188"/>
            <a:ext cx="706438" cy="68738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prstClr val="white"/>
              </a:solidFill>
            </a:endParaRPr>
          </a:p>
        </p:txBody>
      </p:sp>
      <p:sp>
        <p:nvSpPr>
          <p:cNvPr id="4" name="TextBox 3">
            <a:extLst>
              <a:ext uri="{FF2B5EF4-FFF2-40B4-BE49-F238E27FC236}">
                <a16:creationId xmlns:a16="http://schemas.microsoft.com/office/drawing/2014/main" id="{87200CA4-9FCE-0E19-4A91-D82126B4A800}"/>
              </a:ext>
            </a:extLst>
          </p:cNvPr>
          <p:cNvSpPr txBox="1"/>
          <p:nvPr/>
        </p:nvSpPr>
        <p:spPr>
          <a:xfrm>
            <a:off x="3019877" y="4156044"/>
            <a:ext cx="6559551" cy="1157496"/>
          </a:xfrm>
          <a:prstGeom prst="rect">
            <a:avLst/>
          </a:prstGeom>
          <a:noFill/>
        </p:spPr>
        <p:txBody>
          <a:bodyPr wrap="square">
            <a:spAutoFit/>
          </a:bodyPr>
          <a:lstStyle/>
          <a:p>
            <a:pPr algn="ctr">
              <a:lnSpc>
                <a:spcPct val="115000"/>
              </a:lnSpc>
              <a:spcAft>
                <a:spcPts val="1000"/>
              </a:spcAft>
              <a:tabLst>
                <a:tab pos="2865755" algn="ctr"/>
                <a:tab pos="5731510" algn="r"/>
              </a:tabLs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Strategic project EUSAIR FACILITY POINT</a:t>
            </a:r>
            <a:r>
              <a:rPr lang="sl-SI" i="1" dirty="0">
                <a:latin typeface="Calibri" panose="020F0502020204030204" pitchFamily="34" charset="0"/>
                <a:ea typeface="Calibri" panose="020F0502020204030204" pitchFamily="34" charset="0"/>
                <a:cs typeface="Times New Roman" panose="02020603050405020304" pitchFamily="18" charset="0"/>
              </a:rPr>
              <a:t> is</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co-funded by the European Union</a:t>
            </a:r>
            <a:r>
              <a:rPr lang="sl-SI" sz="1800" i="1" dirty="0">
                <a:effectLst/>
                <a:latin typeface="Calibri" panose="020F0502020204030204" pitchFamily="34" charset="0"/>
                <a:ea typeface="Calibri" panose="020F0502020204030204" pitchFamily="34" charset="0"/>
                <a:cs typeface="Times New Roman" panose="02020603050405020304" pitchFamily="18" charset="0"/>
              </a:rPr>
              <a:t>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through the </a:t>
            </a:r>
            <a:endParaRPr lang="sl-SI" sz="1800" i="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tabLst>
                <a:tab pos="2865755" algn="ctr"/>
                <a:tab pos="5731510" algn="r"/>
              </a:tabLs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Interreg IPA ADRION </a:t>
            </a:r>
            <a:r>
              <a:rPr lang="en-US" sz="1800" i="1" dirty="0" err="1">
                <a:effectLst/>
                <a:latin typeface="Calibri" panose="020F0502020204030204" pitchFamily="34" charset="0"/>
                <a:ea typeface="Calibri" panose="020F0502020204030204" pitchFamily="34" charset="0"/>
                <a:cs typeface="Times New Roman" panose="02020603050405020304" pitchFamily="18" charset="0"/>
              </a:rPr>
              <a:t>Programme</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2021-2027</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{CD3F5EA7-E718-1447-9EB7-9E4C7806C478}tf10001060</Template>
  <TotalTime>9271</TotalTime>
  <Words>811</Words>
  <Application>Microsoft Office PowerPoint</Application>
  <PresentationFormat>Širokozaslonsko</PresentationFormat>
  <Paragraphs>66</Paragraphs>
  <Slides>7</Slides>
  <Notes>5</Notes>
  <HiddenSlides>0</HiddenSlides>
  <MMClips>0</MMClips>
  <ScaleCrop>false</ScaleCrop>
  <HeadingPairs>
    <vt:vector size="6" baseType="variant">
      <vt:variant>
        <vt:lpstr>Uporabljene pisave</vt:lpstr>
      </vt:variant>
      <vt:variant>
        <vt:i4>8</vt:i4>
      </vt:variant>
      <vt:variant>
        <vt:lpstr>Tema</vt:lpstr>
      </vt:variant>
      <vt:variant>
        <vt:i4>1</vt:i4>
      </vt:variant>
      <vt:variant>
        <vt:lpstr>Naslovi diapozitivov</vt:lpstr>
      </vt:variant>
      <vt:variant>
        <vt:i4>7</vt:i4>
      </vt:variant>
    </vt:vector>
  </HeadingPairs>
  <TitlesOfParts>
    <vt:vector size="16" baseType="lpstr">
      <vt:lpstr>Arial</vt:lpstr>
      <vt:lpstr>Avenir Next LT Pro</vt:lpstr>
      <vt:lpstr>Calibri</vt:lpstr>
      <vt:lpstr>Calibri Light</vt:lpstr>
      <vt:lpstr>Georgia</vt:lpstr>
      <vt:lpstr>Trebuchet MS</vt:lpstr>
      <vt:lpstr>Wingdings</vt:lpstr>
      <vt:lpstr>Wingdings 3</vt:lpstr>
      <vt:lpstr>Office Theme</vt:lpstr>
      <vt:lpstr>PowerPointova predstavitev</vt:lpstr>
      <vt:lpstr>TSG Rules of Procedure - proposals of technical adjustments</vt:lpstr>
      <vt:lpstr>TSG Rules of Procedure – new content related proposals      (1)</vt:lpstr>
      <vt:lpstr>TSG Rules of Procedure – new content related proposals      (2)</vt:lpstr>
      <vt:lpstr>TSG Rules of Procedure – new content related proposals      (3)</vt:lpstr>
      <vt:lpstr>TSG Rules of Procedure – new content related proposals      (4)</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Julija Marošek</dc:creator>
  <cp:lastModifiedBy>SI2</cp:lastModifiedBy>
  <cp:revision>259</cp:revision>
  <cp:lastPrinted>2023-02-15T15:12:02Z</cp:lastPrinted>
  <dcterms:created xsi:type="dcterms:W3CDTF">2023-01-25T08:29:03Z</dcterms:created>
  <dcterms:modified xsi:type="dcterms:W3CDTF">2025-09-02T15:34:55Z</dcterms:modified>
</cp:coreProperties>
</file>