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8"/>
  </p:notesMasterIdLst>
  <p:sldIdLst>
    <p:sldId id="261" r:id="rId5"/>
    <p:sldId id="258" r:id="rId6"/>
    <p:sldId id="259" r:id="rId7"/>
    <p:sldId id="294" r:id="rId8"/>
    <p:sldId id="263" r:id="rId9"/>
    <p:sldId id="264" r:id="rId10"/>
    <p:sldId id="295" r:id="rId11"/>
    <p:sldId id="267" r:id="rId12"/>
    <p:sldId id="296" r:id="rId13"/>
    <p:sldId id="292" r:id="rId14"/>
    <p:sldId id="297" r:id="rId15"/>
    <p:sldId id="298" r:id="rId16"/>
    <p:sldId id="265" r:id="rId17"/>
    <p:sldId id="269" r:id="rId18"/>
    <p:sldId id="304" r:id="rId19"/>
    <p:sldId id="271" r:id="rId20"/>
    <p:sldId id="299" r:id="rId21"/>
    <p:sldId id="300" r:id="rId22"/>
    <p:sldId id="272" r:id="rId23"/>
    <p:sldId id="301" r:id="rId24"/>
    <p:sldId id="302" r:id="rId25"/>
    <p:sldId id="273" r:id="rId26"/>
    <p:sldId id="274" r:id="rId27"/>
    <p:sldId id="275" r:id="rId28"/>
    <p:sldId id="303" r:id="rId29"/>
    <p:sldId id="281" r:id="rId30"/>
    <p:sldId id="282" r:id="rId31"/>
    <p:sldId id="285" r:id="rId32"/>
    <p:sldId id="286" r:id="rId33"/>
    <p:sldId id="293" r:id="rId34"/>
    <p:sldId id="289" r:id="rId35"/>
    <p:sldId id="290" r:id="rId36"/>
    <p:sldId id="291" r:id="rId37"/>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41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1FBBAB-077C-3A49-964B-8BB155F8CC6A}" v="195" dt="2022-04-11T12:36:44.7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991" autoAdjust="0"/>
    <p:restoredTop sz="93925"/>
  </p:normalViewPr>
  <p:slideViewPr>
    <p:cSldViewPr snapToGrid="0">
      <p:cViewPr varScale="1">
        <p:scale>
          <a:sx n="100" d="100"/>
          <a:sy n="100" d="100"/>
        </p:scale>
        <p:origin x="176" y="2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Toptsidou" userId="e2fa307c-51a3-4c96-bd45-7029b747164f" providerId="ADAL" clId="{B81FBBAB-077C-3A49-964B-8BB155F8CC6A}"/>
    <pc:docChg chg="undo redo custSel addSld delSld modSld sldOrd">
      <pc:chgData name="Maria Toptsidou" userId="e2fa307c-51a3-4c96-bd45-7029b747164f" providerId="ADAL" clId="{B81FBBAB-077C-3A49-964B-8BB155F8CC6A}" dt="2022-04-11T12:36:59.008" v="6096" actId="113"/>
      <pc:docMkLst>
        <pc:docMk/>
      </pc:docMkLst>
      <pc:sldChg chg="addSp modSp del mod">
        <pc:chgData name="Maria Toptsidou" userId="e2fa307c-51a3-4c96-bd45-7029b747164f" providerId="ADAL" clId="{B81FBBAB-077C-3A49-964B-8BB155F8CC6A}" dt="2022-04-01T10:31:45.781" v="917" actId="2696"/>
        <pc:sldMkLst>
          <pc:docMk/>
          <pc:sldMk cId="677012157" sldId="256"/>
        </pc:sldMkLst>
        <pc:spChg chg="mod">
          <ac:chgData name="Maria Toptsidou" userId="e2fa307c-51a3-4c96-bd45-7029b747164f" providerId="ADAL" clId="{B81FBBAB-077C-3A49-964B-8BB155F8CC6A}" dt="2022-04-01T09:08:08.171" v="14" actId="20577"/>
          <ac:spMkLst>
            <pc:docMk/>
            <pc:sldMk cId="677012157" sldId="256"/>
            <ac:spMk id="5" creationId="{A69F3021-D7F7-488D-AED7-94ACB89FA136}"/>
          </ac:spMkLst>
        </pc:spChg>
        <pc:spChg chg="mod">
          <ac:chgData name="Maria Toptsidou" userId="e2fa307c-51a3-4c96-bd45-7029b747164f" providerId="ADAL" clId="{B81FBBAB-077C-3A49-964B-8BB155F8CC6A}" dt="2022-04-01T09:08:25.331" v="99" actId="20577"/>
          <ac:spMkLst>
            <pc:docMk/>
            <pc:sldMk cId="677012157" sldId="256"/>
            <ac:spMk id="6" creationId="{AE3FE0AA-4397-4491-8406-601930E87525}"/>
          </ac:spMkLst>
        </pc:spChg>
        <pc:spChg chg="mod">
          <ac:chgData name="Maria Toptsidou" userId="e2fa307c-51a3-4c96-bd45-7029b747164f" providerId="ADAL" clId="{B81FBBAB-077C-3A49-964B-8BB155F8CC6A}" dt="2022-04-01T09:09:53.854" v="113" actId="14100"/>
          <ac:spMkLst>
            <pc:docMk/>
            <pc:sldMk cId="677012157" sldId="256"/>
            <ac:spMk id="7" creationId="{EE4704A5-4D50-486F-B278-E4E28226A8E6}"/>
          </ac:spMkLst>
        </pc:spChg>
        <pc:picChg chg="add mod">
          <ac:chgData name="Maria Toptsidou" userId="e2fa307c-51a3-4c96-bd45-7029b747164f" providerId="ADAL" clId="{B81FBBAB-077C-3A49-964B-8BB155F8CC6A}" dt="2022-04-01T09:09:35.800" v="110"/>
          <ac:picMkLst>
            <pc:docMk/>
            <pc:sldMk cId="677012157" sldId="256"/>
            <ac:picMk id="8" creationId="{A6C35FC5-897A-8D41-88D9-9DEE2FE7C4B7}"/>
          </ac:picMkLst>
        </pc:picChg>
        <pc:picChg chg="add mod">
          <ac:chgData name="Maria Toptsidou" userId="e2fa307c-51a3-4c96-bd45-7029b747164f" providerId="ADAL" clId="{B81FBBAB-077C-3A49-964B-8BB155F8CC6A}" dt="2022-04-01T09:09:35.800" v="110"/>
          <ac:picMkLst>
            <pc:docMk/>
            <pc:sldMk cId="677012157" sldId="256"/>
            <ac:picMk id="9" creationId="{353B9B6F-A4AA-9D41-96F5-74AB1EC949BD}"/>
          </ac:picMkLst>
        </pc:picChg>
        <pc:picChg chg="add mod">
          <ac:chgData name="Maria Toptsidou" userId="e2fa307c-51a3-4c96-bd45-7029b747164f" providerId="ADAL" clId="{B81FBBAB-077C-3A49-964B-8BB155F8CC6A}" dt="2022-04-01T09:09:35.800" v="110"/>
          <ac:picMkLst>
            <pc:docMk/>
            <pc:sldMk cId="677012157" sldId="256"/>
            <ac:picMk id="10" creationId="{D46F5835-8E9E-8447-A74B-2A62EED88D8E}"/>
          </ac:picMkLst>
        </pc:picChg>
        <pc:picChg chg="add mod">
          <ac:chgData name="Maria Toptsidou" userId="e2fa307c-51a3-4c96-bd45-7029b747164f" providerId="ADAL" clId="{B81FBBAB-077C-3A49-964B-8BB155F8CC6A}" dt="2022-04-01T09:09:35.800" v="110"/>
          <ac:picMkLst>
            <pc:docMk/>
            <pc:sldMk cId="677012157" sldId="256"/>
            <ac:picMk id="11" creationId="{8D7B6DE1-286B-294E-8763-30E9E041AA1F}"/>
          </ac:picMkLst>
        </pc:picChg>
        <pc:picChg chg="add mod">
          <ac:chgData name="Maria Toptsidou" userId="e2fa307c-51a3-4c96-bd45-7029b747164f" providerId="ADAL" clId="{B81FBBAB-077C-3A49-964B-8BB155F8CC6A}" dt="2022-04-01T09:09:35.800" v="110"/>
          <ac:picMkLst>
            <pc:docMk/>
            <pc:sldMk cId="677012157" sldId="256"/>
            <ac:picMk id="12" creationId="{0D0F143D-C747-5048-87B9-9458D031847F}"/>
          </ac:picMkLst>
        </pc:picChg>
        <pc:picChg chg="add mod">
          <ac:chgData name="Maria Toptsidou" userId="e2fa307c-51a3-4c96-bd45-7029b747164f" providerId="ADAL" clId="{B81FBBAB-077C-3A49-964B-8BB155F8CC6A}" dt="2022-04-01T09:10:02.390" v="115" actId="207"/>
          <ac:picMkLst>
            <pc:docMk/>
            <pc:sldMk cId="677012157" sldId="256"/>
            <ac:picMk id="13" creationId="{4F39C836-DE12-3348-865C-4BD07E9A56FC}"/>
          </ac:picMkLst>
        </pc:picChg>
      </pc:sldChg>
      <pc:sldChg chg="del">
        <pc:chgData name="Maria Toptsidou" userId="e2fa307c-51a3-4c96-bd45-7029b747164f" providerId="ADAL" clId="{B81FBBAB-077C-3A49-964B-8BB155F8CC6A}" dt="2022-04-01T09:10:21.445" v="117" actId="2696"/>
        <pc:sldMkLst>
          <pc:docMk/>
          <pc:sldMk cId="1705855207" sldId="257"/>
        </pc:sldMkLst>
      </pc:sldChg>
      <pc:sldChg chg="modSp mod">
        <pc:chgData name="Maria Toptsidou" userId="e2fa307c-51a3-4c96-bd45-7029b747164f" providerId="ADAL" clId="{B81FBBAB-077C-3A49-964B-8BB155F8CC6A}" dt="2022-04-01T09:25:54.561" v="154" actId="20577"/>
        <pc:sldMkLst>
          <pc:docMk/>
          <pc:sldMk cId="3856871833" sldId="258"/>
        </pc:sldMkLst>
        <pc:spChg chg="mod">
          <ac:chgData name="Maria Toptsidou" userId="e2fa307c-51a3-4c96-bd45-7029b747164f" providerId="ADAL" clId="{B81FBBAB-077C-3A49-964B-8BB155F8CC6A}" dt="2022-04-01T09:25:54.561" v="154" actId="20577"/>
          <ac:spMkLst>
            <pc:docMk/>
            <pc:sldMk cId="3856871833" sldId="258"/>
            <ac:spMk id="3" creationId="{8F4B835A-FDA4-4B12-92BF-9FE8AE0852ED}"/>
          </ac:spMkLst>
        </pc:spChg>
      </pc:sldChg>
      <pc:sldChg chg="modSp mod">
        <pc:chgData name="Maria Toptsidou" userId="e2fa307c-51a3-4c96-bd45-7029b747164f" providerId="ADAL" clId="{B81FBBAB-077C-3A49-964B-8BB155F8CC6A}" dt="2022-04-07T14:16:55.565" v="1221" actId="20577"/>
        <pc:sldMkLst>
          <pc:docMk/>
          <pc:sldMk cId="3906227869" sldId="259"/>
        </pc:sldMkLst>
        <pc:spChg chg="mod">
          <ac:chgData name="Maria Toptsidou" userId="e2fa307c-51a3-4c96-bd45-7029b747164f" providerId="ADAL" clId="{B81FBBAB-077C-3A49-964B-8BB155F8CC6A}" dt="2022-04-01T09:26:02.723" v="187" actId="20577"/>
          <ac:spMkLst>
            <pc:docMk/>
            <pc:sldMk cId="3906227869" sldId="259"/>
            <ac:spMk id="2" creationId="{5B383AEA-6AAB-4A81-A148-841622DEC94E}"/>
          </ac:spMkLst>
        </pc:spChg>
        <pc:spChg chg="mod">
          <ac:chgData name="Maria Toptsidou" userId="e2fa307c-51a3-4c96-bd45-7029b747164f" providerId="ADAL" clId="{B81FBBAB-077C-3A49-964B-8BB155F8CC6A}" dt="2022-04-07T14:16:55.565" v="1221" actId="20577"/>
          <ac:spMkLst>
            <pc:docMk/>
            <pc:sldMk cId="3906227869" sldId="259"/>
            <ac:spMk id="6" creationId="{47E15598-3552-4C9C-B3D8-DFF183E0BD8C}"/>
          </ac:spMkLst>
        </pc:spChg>
      </pc:sldChg>
      <pc:sldChg chg="del">
        <pc:chgData name="Maria Toptsidou" userId="e2fa307c-51a3-4c96-bd45-7029b747164f" providerId="ADAL" clId="{B81FBBAB-077C-3A49-964B-8BB155F8CC6A}" dt="2022-04-01T09:26:09.941" v="188" actId="2696"/>
        <pc:sldMkLst>
          <pc:docMk/>
          <pc:sldMk cId="3469969638" sldId="260"/>
        </pc:sldMkLst>
      </pc:sldChg>
      <pc:sldChg chg="addSp modSp mod">
        <pc:chgData name="Maria Toptsidou" userId="e2fa307c-51a3-4c96-bd45-7029b747164f" providerId="ADAL" clId="{B81FBBAB-077C-3A49-964B-8BB155F8CC6A}" dt="2022-04-01T10:31:40.733" v="916" actId="207"/>
        <pc:sldMkLst>
          <pc:docMk/>
          <pc:sldMk cId="677012157" sldId="261"/>
        </pc:sldMkLst>
        <pc:spChg chg="mod">
          <ac:chgData name="Maria Toptsidou" userId="e2fa307c-51a3-4c96-bd45-7029b747164f" providerId="ADAL" clId="{B81FBBAB-077C-3A49-964B-8BB155F8CC6A}" dt="2022-04-01T10:31:27.775" v="915" actId="255"/>
          <ac:spMkLst>
            <pc:docMk/>
            <pc:sldMk cId="677012157" sldId="261"/>
            <ac:spMk id="5" creationId="{A69F3021-D7F7-488D-AED7-94ACB89FA136}"/>
          </ac:spMkLst>
        </pc:spChg>
        <pc:picChg chg="add mod">
          <ac:chgData name="Maria Toptsidou" userId="e2fa307c-51a3-4c96-bd45-7029b747164f" providerId="ADAL" clId="{B81FBBAB-077C-3A49-964B-8BB155F8CC6A}" dt="2022-04-01T09:10:18.056" v="116"/>
          <ac:picMkLst>
            <pc:docMk/>
            <pc:sldMk cId="677012157" sldId="261"/>
            <ac:picMk id="6" creationId="{4A5B5216-FF52-AC4A-A0F3-C3A485CD96CB}"/>
          </ac:picMkLst>
        </pc:picChg>
        <pc:picChg chg="add mod">
          <ac:chgData name="Maria Toptsidou" userId="e2fa307c-51a3-4c96-bd45-7029b747164f" providerId="ADAL" clId="{B81FBBAB-077C-3A49-964B-8BB155F8CC6A}" dt="2022-04-01T09:10:18.056" v="116"/>
          <ac:picMkLst>
            <pc:docMk/>
            <pc:sldMk cId="677012157" sldId="261"/>
            <ac:picMk id="7" creationId="{BEDFDB4A-F042-114D-A09A-DE7F433A81B9}"/>
          </ac:picMkLst>
        </pc:picChg>
        <pc:picChg chg="add mod">
          <ac:chgData name="Maria Toptsidou" userId="e2fa307c-51a3-4c96-bd45-7029b747164f" providerId="ADAL" clId="{B81FBBAB-077C-3A49-964B-8BB155F8CC6A}" dt="2022-04-01T09:10:18.056" v="116"/>
          <ac:picMkLst>
            <pc:docMk/>
            <pc:sldMk cId="677012157" sldId="261"/>
            <ac:picMk id="8" creationId="{777E973E-1E0E-8748-8BFF-81452E2B41E4}"/>
          </ac:picMkLst>
        </pc:picChg>
        <pc:picChg chg="add mod">
          <ac:chgData name="Maria Toptsidou" userId="e2fa307c-51a3-4c96-bd45-7029b747164f" providerId="ADAL" clId="{B81FBBAB-077C-3A49-964B-8BB155F8CC6A}" dt="2022-04-01T09:10:18.056" v="116"/>
          <ac:picMkLst>
            <pc:docMk/>
            <pc:sldMk cId="677012157" sldId="261"/>
            <ac:picMk id="12" creationId="{77002F42-A3DD-D047-B8EA-4F1501E6E9C5}"/>
          </ac:picMkLst>
        </pc:picChg>
        <pc:picChg chg="add mod">
          <ac:chgData name="Maria Toptsidou" userId="e2fa307c-51a3-4c96-bd45-7029b747164f" providerId="ADAL" clId="{B81FBBAB-077C-3A49-964B-8BB155F8CC6A}" dt="2022-04-01T09:10:18.056" v="116"/>
          <ac:picMkLst>
            <pc:docMk/>
            <pc:sldMk cId="677012157" sldId="261"/>
            <ac:picMk id="13" creationId="{7961D1C8-4E17-674E-8FB0-1C98381C97B5}"/>
          </ac:picMkLst>
        </pc:picChg>
        <pc:picChg chg="add mod">
          <ac:chgData name="Maria Toptsidou" userId="e2fa307c-51a3-4c96-bd45-7029b747164f" providerId="ADAL" clId="{B81FBBAB-077C-3A49-964B-8BB155F8CC6A}" dt="2022-04-01T10:31:40.733" v="916" actId="207"/>
          <ac:picMkLst>
            <pc:docMk/>
            <pc:sldMk cId="677012157" sldId="261"/>
            <ac:picMk id="14" creationId="{210A0158-3408-5F4B-9E97-320318BAB8A9}"/>
          </ac:picMkLst>
        </pc:picChg>
      </pc:sldChg>
      <pc:sldChg chg="del">
        <pc:chgData name="Maria Toptsidou" userId="e2fa307c-51a3-4c96-bd45-7029b747164f" providerId="ADAL" clId="{B81FBBAB-077C-3A49-964B-8BB155F8CC6A}" dt="2022-04-01T10:31:54.270" v="918" actId="2696"/>
        <pc:sldMkLst>
          <pc:docMk/>
          <pc:sldMk cId="677012157" sldId="262"/>
        </pc:sldMkLst>
      </pc:sldChg>
      <pc:sldChg chg="addSp delSp modSp add mod">
        <pc:chgData name="Maria Toptsidou" userId="e2fa307c-51a3-4c96-bd45-7029b747164f" providerId="ADAL" clId="{B81FBBAB-077C-3A49-964B-8BB155F8CC6A}" dt="2022-04-07T14:16:59.761" v="1223"/>
        <pc:sldMkLst>
          <pc:docMk/>
          <pc:sldMk cId="3458108730" sldId="263"/>
        </pc:sldMkLst>
        <pc:spChg chg="add del">
          <ac:chgData name="Maria Toptsidou" userId="e2fa307c-51a3-4c96-bd45-7029b747164f" providerId="ADAL" clId="{B81FBBAB-077C-3A49-964B-8BB155F8CC6A}" dt="2022-04-07T14:16:59.761" v="1223"/>
          <ac:spMkLst>
            <pc:docMk/>
            <pc:sldMk cId="3458108730" sldId="263"/>
            <ac:spMk id="2" creationId="{A9B6DE57-286A-495F-957B-6EEA5D17DA25}"/>
          </ac:spMkLst>
        </pc:spChg>
        <pc:spChg chg="mod">
          <ac:chgData name="Maria Toptsidou" userId="e2fa307c-51a3-4c96-bd45-7029b747164f" providerId="ADAL" clId="{B81FBBAB-077C-3A49-964B-8BB155F8CC6A}" dt="2022-04-07T13:11:10.959" v="922" actId="1076"/>
          <ac:spMkLst>
            <pc:docMk/>
            <pc:sldMk cId="3458108730" sldId="263"/>
            <ac:spMk id="3" creationId="{8F4B835A-FDA4-4B12-92BF-9FE8AE0852ED}"/>
          </ac:spMkLst>
        </pc:spChg>
        <pc:spChg chg="mod">
          <ac:chgData name="Maria Toptsidou" userId="e2fa307c-51a3-4c96-bd45-7029b747164f" providerId="ADAL" clId="{B81FBBAB-077C-3A49-964B-8BB155F8CC6A}" dt="2022-04-01T09:26:17.506" v="192" actId="20577"/>
          <ac:spMkLst>
            <pc:docMk/>
            <pc:sldMk cId="3458108730" sldId="263"/>
            <ac:spMk id="7" creationId="{B54A5E45-4469-4BCF-9B30-1B2D6FA65751}"/>
          </ac:spMkLst>
        </pc:spChg>
        <pc:picChg chg="add del mod">
          <ac:chgData name="Maria Toptsidou" userId="e2fa307c-51a3-4c96-bd45-7029b747164f" providerId="ADAL" clId="{B81FBBAB-077C-3A49-964B-8BB155F8CC6A}" dt="2022-04-07T14:15:32.409" v="1199"/>
          <ac:picMkLst>
            <pc:docMk/>
            <pc:sldMk cId="3458108730" sldId="263"/>
            <ac:picMk id="9" creationId="{BCB706D7-4843-0845-8B1B-594419D495CE}"/>
          </ac:picMkLst>
        </pc:picChg>
        <pc:picChg chg="add del mod">
          <ac:chgData name="Maria Toptsidou" userId="e2fa307c-51a3-4c96-bd45-7029b747164f" providerId="ADAL" clId="{B81FBBAB-077C-3A49-964B-8BB155F8CC6A}" dt="2022-04-07T14:15:30.675" v="1197"/>
          <ac:picMkLst>
            <pc:docMk/>
            <pc:sldMk cId="3458108730" sldId="263"/>
            <ac:picMk id="11" creationId="{E4CED672-2864-534C-B3A3-00A75DF6E533}"/>
          </ac:picMkLst>
        </pc:picChg>
        <pc:picChg chg="add del mod">
          <ac:chgData name="Maria Toptsidou" userId="e2fa307c-51a3-4c96-bd45-7029b747164f" providerId="ADAL" clId="{B81FBBAB-077C-3A49-964B-8BB155F8CC6A}" dt="2022-04-07T14:16:27.145" v="1215" actId="931"/>
          <ac:picMkLst>
            <pc:docMk/>
            <pc:sldMk cId="3458108730" sldId="263"/>
            <ac:picMk id="13" creationId="{81A259F6-7B93-F842-9292-A098977A7177}"/>
          </ac:picMkLst>
        </pc:picChg>
        <pc:picChg chg="add del mod">
          <ac:chgData name="Maria Toptsidou" userId="e2fa307c-51a3-4c96-bd45-7029b747164f" providerId="ADAL" clId="{B81FBBAB-077C-3A49-964B-8BB155F8CC6A}" dt="2022-04-07T14:16:25.668" v="1211"/>
          <ac:picMkLst>
            <pc:docMk/>
            <pc:sldMk cId="3458108730" sldId="263"/>
            <ac:picMk id="15" creationId="{06D69736-7959-BB40-8CC6-82B49EEF6DB2}"/>
          </ac:picMkLst>
        </pc:picChg>
        <pc:picChg chg="add del mod">
          <ac:chgData name="Maria Toptsidou" userId="e2fa307c-51a3-4c96-bd45-7029b747164f" providerId="ADAL" clId="{B81FBBAB-077C-3A49-964B-8BB155F8CC6A}" dt="2022-04-07T14:16:59.761" v="1223"/>
          <ac:picMkLst>
            <pc:docMk/>
            <pc:sldMk cId="3458108730" sldId="263"/>
            <ac:picMk id="16" creationId="{0F0279B3-23B9-5842-AD66-1F7DB2C12375}"/>
          </ac:picMkLst>
        </pc:picChg>
      </pc:sldChg>
      <pc:sldChg chg="addSp modSp new mod ord">
        <pc:chgData name="Maria Toptsidou" userId="e2fa307c-51a3-4c96-bd45-7029b747164f" providerId="ADAL" clId="{B81FBBAB-077C-3A49-964B-8BB155F8CC6A}" dt="2022-04-07T14:55:13.080" v="2108" actId="20577"/>
        <pc:sldMkLst>
          <pc:docMk/>
          <pc:sldMk cId="2828799833" sldId="264"/>
        </pc:sldMkLst>
        <pc:spChg chg="mod">
          <ac:chgData name="Maria Toptsidou" userId="e2fa307c-51a3-4c96-bd45-7029b747164f" providerId="ADAL" clId="{B81FBBAB-077C-3A49-964B-8BB155F8CC6A}" dt="2022-04-07T14:55:13.080" v="2108" actId="20577"/>
          <ac:spMkLst>
            <pc:docMk/>
            <pc:sldMk cId="2828799833" sldId="264"/>
            <ac:spMk id="2" creationId="{B1723582-AB20-534C-A468-67D9786029C7}"/>
          </ac:spMkLst>
        </pc:spChg>
        <pc:spChg chg="mod">
          <ac:chgData name="Maria Toptsidou" userId="e2fa307c-51a3-4c96-bd45-7029b747164f" providerId="ADAL" clId="{B81FBBAB-077C-3A49-964B-8BB155F8CC6A}" dt="2022-04-07T14:42:21.538" v="2023" actId="20577"/>
          <ac:spMkLst>
            <pc:docMk/>
            <pc:sldMk cId="2828799833" sldId="264"/>
            <ac:spMk id="6" creationId="{3000BF02-00CE-1145-AF66-774AC7B44414}"/>
          </ac:spMkLst>
        </pc:spChg>
        <pc:picChg chg="add mod">
          <ac:chgData name="Maria Toptsidou" userId="e2fa307c-51a3-4c96-bd45-7029b747164f" providerId="ADAL" clId="{B81FBBAB-077C-3A49-964B-8BB155F8CC6A}" dt="2022-04-07T14:25:52.303" v="1812" actId="1076"/>
          <ac:picMkLst>
            <pc:docMk/>
            <pc:sldMk cId="2828799833" sldId="264"/>
            <ac:picMk id="8" creationId="{5B6E7A19-67A9-8044-9CF6-89FC34585F36}"/>
          </ac:picMkLst>
        </pc:picChg>
      </pc:sldChg>
      <pc:sldChg chg="modSp add mod">
        <pc:chgData name="Maria Toptsidou" userId="e2fa307c-51a3-4c96-bd45-7029b747164f" providerId="ADAL" clId="{B81FBBAB-077C-3A49-964B-8BB155F8CC6A}" dt="2022-04-07T13:12:00.204" v="943" actId="20577"/>
        <pc:sldMkLst>
          <pc:docMk/>
          <pc:sldMk cId="1635646661" sldId="265"/>
        </pc:sldMkLst>
        <pc:spChg chg="mod">
          <ac:chgData name="Maria Toptsidou" userId="e2fa307c-51a3-4c96-bd45-7029b747164f" providerId="ADAL" clId="{B81FBBAB-077C-3A49-964B-8BB155F8CC6A}" dt="2022-04-01T09:33:03.693" v="416" actId="20577"/>
          <ac:spMkLst>
            <pc:docMk/>
            <pc:sldMk cId="1635646661" sldId="265"/>
            <ac:spMk id="3" creationId="{8F4B835A-FDA4-4B12-92BF-9FE8AE0852ED}"/>
          </ac:spMkLst>
        </pc:spChg>
        <pc:spChg chg="mod">
          <ac:chgData name="Maria Toptsidou" userId="e2fa307c-51a3-4c96-bd45-7029b747164f" providerId="ADAL" clId="{B81FBBAB-077C-3A49-964B-8BB155F8CC6A}" dt="2022-04-07T13:12:00.204" v="943" actId="20577"/>
          <ac:spMkLst>
            <pc:docMk/>
            <pc:sldMk cId="1635646661" sldId="265"/>
            <ac:spMk id="7" creationId="{B54A5E45-4469-4BCF-9B30-1B2D6FA65751}"/>
          </ac:spMkLst>
        </pc:spChg>
      </pc:sldChg>
      <pc:sldChg chg="add del">
        <pc:chgData name="Maria Toptsidou" userId="e2fa307c-51a3-4c96-bd45-7029b747164f" providerId="ADAL" clId="{B81FBBAB-077C-3A49-964B-8BB155F8CC6A}" dt="2022-04-07T14:43:26.280" v="2030" actId="2696"/>
        <pc:sldMkLst>
          <pc:docMk/>
          <pc:sldMk cId="3305137376" sldId="266"/>
        </pc:sldMkLst>
      </pc:sldChg>
      <pc:sldChg chg="addSp modSp add mod">
        <pc:chgData name="Maria Toptsidou" userId="e2fa307c-51a3-4c96-bd45-7029b747164f" providerId="ADAL" clId="{B81FBBAB-077C-3A49-964B-8BB155F8CC6A}" dt="2022-04-07T14:55:29.981" v="2121" actId="20577"/>
        <pc:sldMkLst>
          <pc:docMk/>
          <pc:sldMk cId="3319386867" sldId="267"/>
        </pc:sldMkLst>
        <pc:spChg chg="mod">
          <ac:chgData name="Maria Toptsidou" userId="e2fa307c-51a3-4c96-bd45-7029b747164f" providerId="ADAL" clId="{B81FBBAB-077C-3A49-964B-8BB155F8CC6A}" dt="2022-04-07T14:55:29.981" v="2121" actId="20577"/>
          <ac:spMkLst>
            <pc:docMk/>
            <pc:sldMk cId="3319386867" sldId="267"/>
            <ac:spMk id="2" creationId="{B1723582-AB20-534C-A468-67D9786029C7}"/>
          </ac:spMkLst>
        </pc:spChg>
        <pc:spChg chg="mod">
          <ac:chgData name="Maria Toptsidou" userId="e2fa307c-51a3-4c96-bd45-7029b747164f" providerId="ADAL" clId="{B81FBBAB-077C-3A49-964B-8BB155F8CC6A}" dt="2022-04-07T14:50:20.304" v="2053" actId="20577"/>
          <ac:spMkLst>
            <pc:docMk/>
            <pc:sldMk cId="3319386867" sldId="267"/>
            <ac:spMk id="6" creationId="{3000BF02-00CE-1145-AF66-774AC7B44414}"/>
          </ac:spMkLst>
        </pc:spChg>
        <pc:picChg chg="add mod">
          <ac:chgData name="Maria Toptsidou" userId="e2fa307c-51a3-4c96-bd45-7029b747164f" providerId="ADAL" clId="{B81FBBAB-077C-3A49-964B-8BB155F8CC6A}" dt="2022-04-07T14:46:52.381" v="2034" actId="1076"/>
          <ac:picMkLst>
            <pc:docMk/>
            <pc:sldMk cId="3319386867" sldId="267"/>
            <ac:picMk id="8" creationId="{55BFA6BD-3A1C-AD43-8D86-52208A9F7332}"/>
          </ac:picMkLst>
        </pc:picChg>
      </pc:sldChg>
      <pc:sldChg chg="add del">
        <pc:chgData name="Maria Toptsidou" userId="e2fa307c-51a3-4c96-bd45-7029b747164f" providerId="ADAL" clId="{B81FBBAB-077C-3A49-964B-8BB155F8CC6A}" dt="2022-04-07T14:54:22.089" v="2100" actId="2696"/>
        <pc:sldMkLst>
          <pc:docMk/>
          <pc:sldMk cId="2081158390" sldId="268"/>
        </pc:sldMkLst>
      </pc:sldChg>
      <pc:sldChg chg="add del">
        <pc:chgData name="Maria Toptsidou" userId="e2fa307c-51a3-4c96-bd45-7029b747164f" providerId="ADAL" clId="{B81FBBAB-077C-3A49-964B-8BB155F8CC6A}" dt="2022-04-01T09:30:53.817" v="274" actId="2696"/>
        <pc:sldMkLst>
          <pc:docMk/>
          <pc:sldMk cId="2829562346" sldId="268"/>
        </pc:sldMkLst>
      </pc:sldChg>
      <pc:sldChg chg="addSp modSp add mod modNotesTx">
        <pc:chgData name="Maria Toptsidou" userId="e2fa307c-51a3-4c96-bd45-7029b747164f" providerId="ADAL" clId="{B81FBBAB-077C-3A49-964B-8BB155F8CC6A}" dt="2022-04-11T12:36:19.672" v="6090" actId="20577"/>
        <pc:sldMkLst>
          <pc:docMk/>
          <pc:sldMk cId="1281926836" sldId="269"/>
        </pc:sldMkLst>
        <pc:spChg chg="mod">
          <ac:chgData name="Maria Toptsidou" userId="e2fa307c-51a3-4c96-bd45-7029b747164f" providerId="ADAL" clId="{B81FBBAB-077C-3A49-964B-8BB155F8CC6A}" dt="2022-04-01T09:33:22.336" v="448" actId="20577"/>
          <ac:spMkLst>
            <pc:docMk/>
            <pc:sldMk cId="1281926836" sldId="269"/>
            <ac:spMk id="2" creationId="{B1723582-AB20-534C-A468-67D9786029C7}"/>
          </ac:spMkLst>
        </pc:spChg>
        <pc:spChg chg="mod">
          <ac:chgData name="Maria Toptsidou" userId="e2fa307c-51a3-4c96-bd45-7029b747164f" providerId="ADAL" clId="{B81FBBAB-077C-3A49-964B-8BB155F8CC6A}" dt="2022-04-11T12:36:19.672" v="6090" actId="20577"/>
          <ac:spMkLst>
            <pc:docMk/>
            <pc:sldMk cId="1281926836" sldId="269"/>
            <ac:spMk id="6" creationId="{3000BF02-00CE-1145-AF66-774AC7B44414}"/>
          </ac:spMkLst>
        </pc:spChg>
        <pc:picChg chg="add mod">
          <ac:chgData name="Maria Toptsidou" userId="e2fa307c-51a3-4c96-bd45-7029b747164f" providerId="ADAL" clId="{B81FBBAB-077C-3A49-964B-8BB155F8CC6A}" dt="2022-04-11T12:35:47.852" v="6086" actId="1076"/>
          <ac:picMkLst>
            <pc:docMk/>
            <pc:sldMk cId="1281926836" sldId="269"/>
            <ac:picMk id="9" creationId="{2DDEB4CA-3322-7740-AA6F-7B1CBA4188E1}"/>
          </ac:picMkLst>
        </pc:picChg>
      </pc:sldChg>
      <pc:sldChg chg="addSp delSp modSp add del mod">
        <pc:chgData name="Maria Toptsidou" userId="e2fa307c-51a3-4c96-bd45-7029b747164f" providerId="ADAL" clId="{B81FBBAB-077C-3A49-964B-8BB155F8CC6A}" dt="2022-04-07T15:11:10.262" v="2585" actId="2696"/>
        <pc:sldMkLst>
          <pc:docMk/>
          <pc:sldMk cId="339722477" sldId="270"/>
        </pc:sldMkLst>
        <pc:spChg chg="add del mod">
          <ac:chgData name="Maria Toptsidou" userId="e2fa307c-51a3-4c96-bd45-7029b747164f" providerId="ADAL" clId="{B81FBBAB-077C-3A49-964B-8BB155F8CC6A}" dt="2022-04-01T09:33:35.962" v="451" actId="478"/>
          <ac:spMkLst>
            <pc:docMk/>
            <pc:sldMk cId="339722477" sldId="270"/>
            <ac:spMk id="7" creationId="{F52C41ED-E9DF-2149-A89A-7ACCC0F5B6CA}"/>
          </ac:spMkLst>
        </pc:spChg>
      </pc:sldChg>
      <pc:sldChg chg="addSp modSp add mod">
        <pc:chgData name="Maria Toptsidou" userId="e2fa307c-51a3-4c96-bd45-7029b747164f" providerId="ADAL" clId="{B81FBBAB-077C-3A49-964B-8BB155F8CC6A}" dt="2022-04-07T15:46:53.294" v="2818" actId="20577"/>
        <pc:sldMkLst>
          <pc:docMk/>
          <pc:sldMk cId="84320106" sldId="271"/>
        </pc:sldMkLst>
        <pc:spChg chg="mod">
          <ac:chgData name="Maria Toptsidou" userId="e2fa307c-51a3-4c96-bd45-7029b747164f" providerId="ADAL" clId="{B81FBBAB-077C-3A49-964B-8BB155F8CC6A}" dt="2022-04-01T09:34:09.678" v="464" actId="5793"/>
          <ac:spMkLst>
            <pc:docMk/>
            <pc:sldMk cId="84320106" sldId="271"/>
            <ac:spMk id="2" creationId="{B1723582-AB20-534C-A468-67D9786029C7}"/>
          </ac:spMkLst>
        </pc:spChg>
        <pc:spChg chg="mod">
          <ac:chgData name="Maria Toptsidou" userId="e2fa307c-51a3-4c96-bd45-7029b747164f" providerId="ADAL" clId="{B81FBBAB-077C-3A49-964B-8BB155F8CC6A}" dt="2022-04-07T15:46:53.294" v="2818" actId="20577"/>
          <ac:spMkLst>
            <pc:docMk/>
            <pc:sldMk cId="84320106" sldId="271"/>
            <ac:spMk id="6" creationId="{3000BF02-00CE-1145-AF66-774AC7B44414}"/>
          </ac:spMkLst>
        </pc:spChg>
        <pc:picChg chg="add mod">
          <ac:chgData name="Maria Toptsidou" userId="e2fa307c-51a3-4c96-bd45-7029b747164f" providerId="ADAL" clId="{B81FBBAB-077C-3A49-964B-8BB155F8CC6A}" dt="2022-04-07T15:10:14.830" v="2576" actId="14100"/>
          <ac:picMkLst>
            <pc:docMk/>
            <pc:sldMk cId="84320106" sldId="271"/>
            <ac:picMk id="8" creationId="{26B7B720-6A13-7847-AA8C-38DDD4FD8E90}"/>
          </ac:picMkLst>
        </pc:picChg>
      </pc:sldChg>
      <pc:sldChg chg="addSp delSp modSp add mod">
        <pc:chgData name="Maria Toptsidou" userId="e2fa307c-51a3-4c96-bd45-7029b747164f" providerId="ADAL" clId="{B81FBBAB-077C-3A49-964B-8BB155F8CC6A}" dt="2022-04-08T14:54:22.672" v="5471" actId="20577"/>
        <pc:sldMkLst>
          <pc:docMk/>
          <pc:sldMk cId="4122402194" sldId="272"/>
        </pc:sldMkLst>
        <pc:spChg chg="mod">
          <ac:chgData name="Maria Toptsidou" userId="e2fa307c-51a3-4c96-bd45-7029b747164f" providerId="ADAL" clId="{B81FBBAB-077C-3A49-964B-8BB155F8CC6A}" dt="2022-04-01T09:34:16.072" v="467" actId="20577"/>
          <ac:spMkLst>
            <pc:docMk/>
            <pc:sldMk cId="4122402194" sldId="272"/>
            <ac:spMk id="2" creationId="{B1723582-AB20-534C-A468-67D9786029C7}"/>
          </ac:spMkLst>
        </pc:spChg>
        <pc:spChg chg="del mod">
          <ac:chgData name="Maria Toptsidou" userId="e2fa307c-51a3-4c96-bd45-7029b747164f" providerId="ADAL" clId="{B81FBBAB-077C-3A49-964B-8BB155F8CC6A}" dt="2022-04-07T15:10:33.594" v="2579" actId="478"/>
          <ac:spMkLst>
            <pc:docMk/>
            <pc:sldMk cId="4122402194" sldId="272"/>
            <ac:spMk id="6" creationId="{3000BF02-00CE-1145-AF66-774AC7B44414}"/>
          </ac:spMkLst>
        </pc:spChg>
        <pc:spChg chg="add mod">
          <ac:chgData name="Maria Toptsidou" userId="e2fa307c-51a3-4c96-bd45-7029b747164f" providerId="ADAL" clId="{B81FBBAB-077C-3A49-964B-8BB155F8CC6A}" dt="2022-04-08T14:54:22.672" v="5471" actId="20577"/>
          <ac:spMkLst>
            <pc:docMk/>
            <pc:sldMk cId="4122402194" sldId="272"/>
            <ac:spMk id="7" creationId="{E3014D6B-AB31-DB48-816F-0DC6D639C770}"/>
          </ac:spMkLst>
        </pc:spChg>
        <pc:picChg chg="add mod">
          <ac:chgData name="Maria Toptsidou" userId="e2fa307c-51a3-4c96-bd45-7029b747164f" providerId="ADAL" clId="{B81FBBAB-077C-3A49-964B-8BB155F8CC6A}" dt="2022-04-07T15:10:47.678" v="2584" actId="14100"/>
          <ac:picMkLst>
            <pc:docMk/>
            <pc:sldMk cId="4122402194" sldId="272"/>
            <ac:picMk id="9" creationId="{CD31D799-6C9B-644A-8F5D-0210E2FEB912}"/>
          </ac:picMkLst>
        </pc:picChg>
      </pc:sldChg>
      <pc:sldChg chg="modSp add mod">
        <pc:chgData name="Maria Toptsidou" userId="e2fa307c-51a3-4c96-bd45-7029b747164f" providerId="ADAL" clId="{B81FBBAB-077C-3A49-964B-8BB155F8CC6A}" dt="2022-04-07T13:12:05.392" v="944" actId="20577"/>
        <pc:sldMkLst>
          <pc:docMk/>
          <pc:sldMk cId="3789452479" sldId="273"/>
        </pc:sldMkLst>
        <pc:spChg chg="mod">
          <ac:chgData name="Maria Toptsidou" userId="e2fa307c-51a3-4c96-bd45-7029b747164f" providerId="ADAL" clId="{B81FBBAB-077C-3A49-964B-8BB155F8CC6A}" dt="2022-04-01T09:35:01.114" v="555" actId="20577"/>
          <ac:spMkLst>
            <pc:docMk/>
            <pc:sldMk cId="3789452479" sldId="273"/>
            <ac:spMk id="3" creationId="{8F4B835A-FDA4-4B12-92BF-9FE8AE0852ED}"/>
          </ac:spMkLst>
        </pc:spChg>
        <pc:spChg chg="mod">
          <ac:chgData name="Maria Toptsidou" userId="e2fa307c-51a3-4c96-bd45-7029b747164f" providerId="ADAL" clId="{B81FBBAB-077C-3A49-964B-8BB155F8CC6A}" dt="2022-04-07T13:12:05.392" v="944" actId="20577"/>
          <ac:spMkLst>
            <pc:docMk/>
            <pc:sldMk cId="3789452479" sldId="273"/>
            <ac:spMk id="7" creationId="{B54A5E45-4469-4BCF-9B30-1B2D6FA65751}"/>
          </ac:spMkLst>
        </pc:spChg>
      </pc:sldChg>
      <pc:sldChg chg="addSp delSp modSp add mod">
        <pc:chgData name="Maria Toptsidou" userId="e2fa307c-51a3-4c96-bd45-7029b747164f" providerId="ADAL" clId="{B81FBBAB-077C-3A49-964B-8BB155F8CC6A}" dt="2022-04-08T12:17:15.081" v="5302" actId="20577"/>
        <pc:sldMkLst>
          <pc:docMk/>
          <pc:sldMk cId="2810554298" sldId="274"/>
        </pc:sldMkLst>
        <pc:spChg chg="mod">
          <ac:chgData name="Maria Toptsidou" userId="e2fa307c-51a3-4c96-bd45-7029b747164f" providerId="ADAL" clId="{B81FBBAB-077C-3A49-964B-8BB155F8CC6A}" dt="2022-04-08T07:32:09.199" v="3257" actId="20577"/>
          <ac:spMkLst>
            <pc:docMk/>
            <pc:sldMk cId="2810554298" sldId="274"/>
            <ac:spMk id="2" creationId="{B1723582-AB20-534C-A468-67D9786029C7}"/>
          </ac:spMkLst>
        </pc:spChg>
        <pc:spChg chg="del mod">
          <ac:chgData name="Maria Toptsidou" userId="e2fa307c-51a3-4c96-bd45-7029b747164f" providerId="ADAL" clId="{B81FBBAB-077C-3A49-964B-8BB155F8CC6A}" dt="2022-04-08T07:28:38.825" v="3189" actId="478"/>
          <ac:spMkLst>
            <pc:docMk/>
            <pc:sldMk cId="2810554298" sldId="274"/>
            <ac:spMk id="6" creationId="{3000BF02-00CE-1145-AF66-774AC7B44414}"/>
          </ac:spMkLst>
        </pc:spChg>
        <pc:spChg chg="add mod">
          <ac:chgData name="Maria Toptsidou" userId="e2fa307c-51a3-4c96-bd45-7029b747164f" providerId="ADAL" clId="{B81FBBAB-077C-3A49-964B-8BB155F8CC6A}" dt="2022-04-08T12:17:15.081" v="5302" actId="20577"/>
          <ac:spMkLst>
            <pc:docMk/>
            <pc:sldMk cId="2810554298" sldId="274"/>
            <ac:spMk id="8" creationId="{58AFA27C-8D7C-F94D-B860-5CF021E41226}"/>
          </ac:spMkLst>
        </pc:spChg>
        <pc:picChg chg="add mod">
          <ac:chgData name="Maria Toptsidou" userId="e2fa307c-51a3-4c96-bd45-7029b747164f" providerId="ADAL" clId="{B81FBBAB-077C-3A49-964B-8BB155F8CC6A}" dt="2022-04-08T07:31:06.515" v="3195" actId="1076"/>
          <ac:picMkLst>
            <pc:docMk/>
            <pc:sldMk cId="2810554298" sldId="274"/>
            <ac:picMk id="9" creationId="{632B4CAB-545A-8649-BEA9-E98426C672DC}"/>
          </ac:picMkLst>
        </pc:picChg>
      </pc:sldChg>
      <pc:sldChg chg="addSp delSp modSp add mod modClrScheme chgLayout">
        <pc:chgData name="Maria Toptsidou" userId="e2fa307c-51a3-4c96-bd45-7029b747164f" providerId="ADAL" clId="{B81FBBAB-077C-3A49-964B-8BB155F8CC6A}" dt="2022-04-08T14:54:49.975" v="5489" actId="20577"/>
        <pc:sldMkLst>
          <pc:docMk/>
          <pc:sldMk cId="4170855184" sldId="275"/>
        </pc:sldMkLst>
        <pc:spChg chg="mod">
          <ac:chgData name="Maria Toptsidou" userId="e2fa307c-51a3-4c96-bd45-7029b747164f" providerId="ADAL" clId="{B81FBBAB-077C-3A49-964B-8BB155F8CC6A}" dt="2022-04-08T14:54:49.975" v="5489" actId="20577"/>
          <ac:spMkLst>
            <pc:docMk/>
            <pc:sldMk cId="4170855184" sldId="275"/>
            <ac:spMk id="2" creationId="{B1723582-AB20-534C-A468-67D9786029C7}"/>
          </ac:spMkLst>
        </pc:spChg>
        <pc:spChg chg="mod">
          <ac:chgData name="Maria Toptsidou" userId="e2fa307c-51a3-4c96-bd45-7029b747164f" providerId="ADAL" clId="{B81FBBAB-077C-3A49-964B-8BB155F8CC6A}" dt="2022-04-08T07:36:15.509" v="4005" actId="26606"/>
          <ac:spMkLst>
            <pc:docMk/>
            <pc:sldMk cId="4170855184" sldId="275"/>
            <ac:spMk id="3" creationId="{C86F2B0F-25A2-7B40-810C-0D445D91CE25}"/>
          </ac:spMkLst>
        </pc:spChg>
        <pc:spChg chg="mod">
          <ac:chgData name="Maria Toptsidou" userId="e2fa307c-51a3-4c96-bd45-7029b747164f" providerId="ADAL" clId="{B81FBBAB-077C-3A49-964B-8BB155F8CC6A}" dt="2022-04-08T07:36:15.509" v="4005" actId="26606"/>
          <ac:spMkLst>
            <pc:docMk/>
            <pc:sldMk cId="4170855184" sldId="275"/>
            <ac:spMk id="4" creationId="{2406676C-DFA9-5643-B98E-438D61909A1D}"/>
          </ac:spMkLst>
        </pc:spChg>
        <pc:spChg chg="mod">
          <ac:chgData name="Maria Toptsidou" userId="e2fa307c-51a3-4c96-bd45-7029b747164f" providerId="ADAL" clId="{B81FBBAB-077C-3A49-964B-8BB155F8CC6A}" dt="2022-04-08T07:36:15.509" v="4005" actId="26606"/>
          <ac:spMkLst>
            <pc:docMk/>
            <pc:sldMk cId="4170855184" sldId="275"/>
            <ac:spMk id="5" creationId="{909CEA57-1610-0544-B13C-FFFA02DE7D87}"/>
          </ac:spMkLst>
        </pc:spChg>
        <pc:spChg chg="del mod">
          <ac:chgData name="Maria Toptsidou" userId="e2fa307c-51a3-4c96-bd45-7029b747164f" providerId="ADAL" clId="{B81FBBAB-077C-3A49-964B-8BB155F8CC6A}" dt="2022-04-08T07:36:15.509" v="4005" actId="26606"/>
          <ac:spMkLst>
            <pc:docMk/>
            <pc:sldMk cId="4170855184" sldId="275"/>
            <ac:spMk id="6" creationId="{3000BF02-00CE-1145-AF66-774AC7B44414}"/>
          </ac:spMkLst>
        </pc:spChg>
        <pc:spChg chg="add del mod">
          <ac:chgData name="Maria Toptsidou" userId="e2fa307c-51a3-4c96-bd45-7029b747164f" providerId="ADAL" clId="{B81FBBAB-077C-3A49-964B-8BB155F8CC6A}" dt="2022-04-08T07:36:52.402" v="4014" actId="478"/>
          <ac:spMkLst>
            <pc:docMk/>
            <pc:sldMk cId="4170855184" sldId="275"/>
            <ac:spMk id="9" creationId="{4A7D6E05-F271-1344-8494-AB42E4308144}"/>
          </ac:spMkLst>
        </pc:spChg>
        <pc:spChg chg="add del mod">
          <ac:chgData name="Maria Toptsidou" userId="e2fa307c-51a3-4c96-bd45-7029b747164f" providerId="ADAL" clId="{B81FBBAB-077C-3A49-964B-8BB155F8CC6A}" dt="2022-04-08T12:00:23.416" v="5169"/>
          <ac:spMkLst>
            <pc:docMk/>
            <pc:sldMk cId="4170855184" sldId="275"/>
            <ac:spMk id="10" creationId="{7274EC14-C3C9-644F-B67C-C793FAB4AADC}"/>
          </ac:spMkLst>
        </pc:spChg>
        <pc:spChg chg="add mod">
          <ac:chgData name="Maria Toptsidou" userId="e2fa307c-51a3-4c96-bd45-7029b747164f" providerId="ADAL" clId="{B81FBBAB-077C-3A49-964B-8BB155F8CC6A}" dt="2022-04-08T07:37:35.738" v="4016" actId="20577"/>
          <ac:spMkLst>
            <pc:docMk/>
            <pc:sldMk cId="4170855184" sldId="275"/>
            <ac:spMk id="11" creationId="{E7CD088B-38FF-DC4B-89BC-434778F452C4}"/>
          </ac:spMkLst>
        </pc:spChg>
        <pc:spChg chg="add del mod">
          <ac:chgData name="Maria Toptsidou" userId="e2fa307c-51a3-4c96-bd45-7029b747164f" providerId="ADAL" clId="{B81FBBAB-077C-3A49-964B-8BB155F8CC6A}" dt="2022-04-08T07:36:45.926" v="4011" actId="478"/>
          <ac:spMkLst>
            <pc:docMk/>
            <pc:sldMk cId="4170855184" sldId="275"/>
            <ac:spMk id="12" creationId="{D530F538-F412-7EE9-C4C5-FDE4D8E5B7C5}"/>
          </ac:spMkLst>
        </pc:spChg>
        <pc:spChg chg="add mod">
          <ac:chgData name="Maria Toptsidou" userId="e2fa307c-51a3-4c96-bd45-7029b747164f" providerId="ADAL" clId="{B81FBBAB-077C-3A49-964B-8BB155F8CC6A}" dt="2022-04-08T07:40:54.095" v="4070" actId="14100"/>
          <ac:spMkLst>
            <pc:docMk/>
            <pc:sldMk cId="4170855184" sldId="275"/>
            <ac:spMk id="13" creationId="{E931A8C8-74CC-4C49-9235-30A7D668A39E}"/>
          </ac:spMkLst>
        </pc:spChg>
        <pc:spChg chg="add mod">
          <ac:chgData name="Maria Toptsidou" userId="e2fa307c-51a3-4c96-bd45-7029b747164f" providerId="ADAL" clId="{B81FBBAB-077C-3A49-964B-8BB155F8CC6A}" dt="2022-04-08T12:17:38.455" v="5305" actId="20577"/>
          <ac:spMkLst>
            <pc:docMk/>
            <pc:sldMk cId="4170855184" sldId="275"/>
            <ac:spMk id="14" creationId="{49D99A31-8D27-BE48-8169-24FB5A5AAD8B}"/>
          </ac:spMkLst>
        </pc:spChg>
        <pc:picChg chg="add mod">
          <ac:chgData name="Maria Toptsidou" userId="e2fa307c-51a3-4c96-bd45-7029b747164f" providerId="ADAL" clId="{B81FBBAB-077C-3A49-964B-8BB155F8CC6A}" dt="2022-04-08T07:40:34.630" v="4067" actId="1038"/>
          <ac:picMkLst>
            <pc:docMk/>
            <pc:sldMk cId="4170855184" sldId="275"/>
            <ac:picMk id="7" creationId="{A535179E-9499-8B4E-8F8F-AF6A1B55CC83}"/>
          </ac:picMkLst>
        </pc:picChg>
      </pc:sldChg>
      <pc:sldChg chg="add del">
        <pc:chgData name="Maria Toptsidou" userId="e2fa307c-51a3-4c96-bd45-7029b747164f" providerId="ADAL" clId="{B81FBBAB-077C-3A49-964B-8BB155F8CC6A}" dt="2022-04-01T09:37:19.676" v="683" actId="2696"/>
        <pc:sldMkLst>
          <pc:docMk/>
          <pc:sldMk cId="3815801660" sldId="276"/>
        </pc:sldMkLst>
      </pc:sldChg>
      <pc:sldChg chg="add del">
        <pc:chgData name="Maria Toptsidou" userId="e2fa307c-51a3-4c96-bd45-7029b747164f" providerId="ADAL" clId="{B81FBBAB-077C-3A49-964B-8BB155F8CC6A}" dt="2022-04-01T09:37:18.318" v="682" actId="2696"/>
        <pc:sldMkLst>
          <pc:docMk/>
          <pc:sldMk cId="3355134630" sldId="277"/>
        </pc:sldMkLst>
      </pc:sldChg>
      <pc:sldChg chg="add del">
        <pc:chgData name="Maria Toptsidou" userId="e2fa307c-51a3-4c96-bd45-7029b747164f" providerId="ADAL" clId="{B81FBBAB-077C-3A49-964B-8BB155F8CC6A}" dt="2022-04-08T12:00:28.428" v="5171" actId="2696"/>
        <pc:sldMkLst>
          <pc:docMk/>
          <pc:sldMk cId="1904369214" sldId="278"/>
        </pc:sldMkLst>
      </pc:sldChg>
      <pc:sldChg chg="add del">
        <pc:chgData name="Maria Toptsidou" userId="e2fa307c-51a3-4c96-bd45-7029b747164f" providerId="ADAL" clId="{B81FBBAB-077C-3A49-964B-8BB155F8CC6A}" dt="2022-04-08T12:39:31.743" v="5466" actId="2696"/>
        <pc:sldMkLst>
          <pc:docMk/>
          <pc:sldMk cId="3832064909" sldId="279"/>
        </pc:sldMkLst>
      </pc:sldChg>
      <pc:sldChg chg="add del">
        <pc:chgData name="Maria Toptsidou" userId="e2fa307c-51a3-4c96-bd45-7029b747164f" providerId="ADAL" clId="{B81FBBAB-077C-3A49-964B-8BB155F8CC6A}" dt="2022-04-08T12:39:32.322" v="5467" actId="2696"/>
        <pc:sldMkLst>
          <pc:docMk/>
          <pc:sldMk cId="3899030670" sldId="280"/>
        </pc:sldMkLst>
      </pc:sldChg>
      <pc:sldChg chg="addSp modSp add mod">
        <pc:chgData name="Maria Toptsidou" userId="e2fa307c-51a3-4c96-bd45-7029b747164f" providerId="ADAL" clId="{B81FBBAB-077C-3A49-964B-8BB155F8CC6A}" dt="2022-04-08T07:51:58.881" v="5118" actId="1076"/>
        <pc:sldMkLst>
          <pc:docMk/>
          <pc:sldMk cId="1049287806" sldId="281"/>
        </pc:sldMkLst>
        <pc:spChg chg="mod">
          <ac:chgData name="Maria Toptsidou" userId="e2fa307c-51a3-4c96-bd45-7029b747164f" providerId="ADAL" clId="{B81FBBAB-077C-3A49-964B-8BB155F8CC6A}" dt="2022-04-08T07:44:23.222" v="4418" actId="20577"/>
          <ac:spMkLst>
            <pc:docMk/>
            <pc:sldMk cId="1049287806" sldId="281"/>
            <ac:spMk id="2" creationId="{B1723582-AB20-534C-A468-67D9786029C7}"/>
          </ac:spMkLst>
        </pc:spChg>
        <pc:spChg chg="mod">
          <ac:chgData name="Maria Toptsidou" userId="e2fa307c-51a3-4c96-bd45-7029b747164f" providerId="ADAL" clId="{B81FBBAB-077C-3A49-964B-8BB155F8CC6A}" dt="2022-04-08T07:51:45.638" v="5112" actId="14100"/>
          <ac:spMkLst>
            <pc:docMk/>
            <pc:sldMk cId="1049287806" sldId="281"/>
            <ac:spMk id="6" creationId="{3000BF02-00CE-1145-AF66-774AC7B44414}"/>
          </ac:spMkLst>
        </pc:spChg>
        <pc:picChg chg="add mod">
          <ac:chgData name="Maria Toptsidou" userId="e2fa307c-51a3-4c96-bd45-7029b747164f" providerId="ADAL" clId="{B81FBBAB-077C-3A49-964B-8BB155F8CC6A}" dt="2022-04-08T07:51:58.881" v="5118" actId="1076"/>
          <ac:picMkLst>
            <pc:docMk/>
            <pc:sldMk cId="1049287806" sldId="281"/>
            <ac:picMk id="7" creationId="{6038488F-4A28-C24E-8217-DFADBB122C2A}"/>
          </ac:picMkLst>
        </pc:picChg>
      </pc:sldChg>
      <pc:sldChg chg="addSp modSp add mod">
        <pc:chgData name="Maria Toptsidou" userId="e2fa307c-51a3-4c96-bd45-7029b747164f" providerId="ADAL" clId="{B81FBBAB-077C-3A49-964B-8BB155F8CC6A}" dt="2022-04-08T15:06:40.327" v="5830" actId="20577"/>
        <pc:sldMkLst>
          <pc:docMk/>
          <pc:sldMk cId="3339925122" sldId="282"/>
        </pc:sldMkLst>
        <pc:spChg chg="mod">
          <ac:chgData name="Maria Toptsidou" userId="e2fa307c-51a3-4c96-bd45-7029b747164f" providerId="ADAL" clId="{B81FBBAB-077C-3A49-964B-8BB155F8CC6A}" dt="2022-04-08T15:06:40.327" v="5830" actId="20577"/>
          <ac:spMkLst>
            <pc:docMk/>
            <pc:sldMk cId="3339925122" sldId="282"/>
            <ac:spMk id="6" creationId="{3000BF02-00CE-1145-AF66-774AC7B44414}"/>
          </ac:spMkLst>
        </pc:spChg>
        <pc:picChg chg="add mod">
          <ac:chgData name="Maria Toptsidou" userId="e2fa307c-51a3-4c96-bd45-7029b747164f" providerId="ADAL" clId="{B81FBBAB-077C-3A49-964B-8BB155F8CC6A}" dt="2022-04-08T14:58:29.735" v="5495" actId="14100"/>
          <ac:picMkLst>
            <pc:docMk/>
            <pc:sldMk cId="3339925122" sldId="282"/>
            <ac:picMk id="9" creationId="{C7905A45-56DA-0E44-ADBE-7CA58B0B118E}"/>
          </ac:picMkLst>
        </pc:picChg>
      </pc:sldChg>
      <pc:sldChg chg="addSp delSp modSp add del mod">
        <pc:chgData name="Maria Toptsidou" userId="e2fa307c-51a3-4c96-bd45-7029b747164f" providerId="ADAL" clId="{B81FBBAB-077C-3A49-964B-8BB155F8CC6A}" dt="2022-04-08T15:06:51.866" v="5831" actId="2696"/>
        <pc:sldMkLst>
          <pc:docMk/>
          <pc:sldMk cId="4000720892" sldId="283"/>
        </pc:sldMkLst>
        <pc:picChg chg="add del mod">
          <ac:chgData name="Maria Toptsidou" userId="e2fa307c-51a3-4c96-bd45-7029b747164f" providerId="ADAL" clId="{B81FBBAB-077C-3A49-964B-8BB155F8CC6A}" dt="2022-04-08T08:37:15.908" v="5156" actId="478"/>
          <ac:picMkLst>
            <pc:docMk/>
            <pc:sldMk cId="4000720892" sldId="283"/>
            <ac:picMk id="8" creationId="{FD32C58C-E3CC-0246-AAAF-52BCC9BDBF0B}"/>
          </ac:picMkLst>
        </pc:picChg>
      </pc:sldChg>
      <pc:sldChg chg="add del">
        <pc:chgData name="Maria Toptsidou" userId="e2fa307c-51a3-4c96-bd45-7029b747164f" providerId="ADAL" clId="{B81FBBAB-077C-3A49-964B-8BB155F8CC6A}" dt="2022-04-08T15:06:52.722" v="5832" actId="2696"/>
        <pc:sldMkLst>
          <pc:docMk/>
          <pc:sldMk cId="1580301138" sldId="284"/>
        </pc:sldMkLst>
      </pc:sldChg>
      <pc:sldChg chg="addSp modSp add mod">
        <pc:chgData name="Maria Toptsidou" userId="e2fa307c-51a3-4c96-bd45-7029b747164f" providerId="ADAL" clId="{B81FBBAB-077C-3A49-964B-8BB155F8CC6A}" dt="2022-04-08T07:53:29.627" v="5152" actId="20577"/>
        <pc:sldMkLst>
          <pc:docMk/>
          <pc:sldMk cId="3952621935" sldId="285"/>
        </pc:sldMkLst>
        <pc:spChg chg="mod">
          <ac:chgData name="Maria Toptsidou" userId="e2fa307c-51a3-4c96-bd45-7029b747164f" providerId="ADAL" clId="{B81FBBAB-077C-3A49-964B-8BB155F8CC6A}" dt="2022-04-08T07:47:20.218" v="4808" actId="5793"/>
          <ac:spMkLst>
            <pc:docMk/>
            <pc:sldMk cId="3952621935" sldId="285"/>
            <ac:spMk id="2" creationId="{B1723582-AB20-534C-A468-67D9786029C7}"/>
          </ac:spMkLst>
        </pc:spChg>
        <pc:spChg chg="mod">
          <ac:chgData name="Maria Toptsidou" userId="e2fa307c-51a3-4c96-bd45-7029b747164f" providerId="ADAL" clId="{B81FBBAB-077C-3A49-964B-8BB155F8CC6A}" dt="2022-04-08T07:53:29.627" v="5152" actId="20577"/>
          <ac:spMkLst>
            <pc:docMk/>
            <pc:sldMk cId="3952621935" sldId="285"/>
            <ac:spMk id="6" creationId="{3000BF02-00CE-1145-AF66-774AC7B44414}"/>
          </ac:spMkLst>
        </pc:spChg>
        <pc:picChg chg="add mod">
          <ac:chgData name="Maria Toptsidou" userId="e2fa307c-51a3-4c96-bd45-7029b747164f" providerId="ADAL" clId="{B81FBBAB-077C-3A49-964B-8BB155F8CC6A}" dt="2022-04-08T07:52:31.495" v="5123" actId="1076"/>
          <ac:picMkLst>
            <pc:docMk/>
            <pc:sldMk cId="3952621935" sldId="285"/>
            <ac:picMk id="7" creationId="{D004FC9C-2A7E-FE4C-8A7E-50E083A0E2A6}"/>
          </ac:picMkLst>
        </pc:picChg>
      </pc:sldChg>
      <pc:sldChg chg="addSp modSp add mod">
        <pc:chgData name="Maria Toptsidou" userId="e2fa307c-51a3-4c96-bd45-7029b747164f" providerId="ADAL" clId="{B81FBBAB-077C-3A49-964B-8BB155F8CC6A}" dt="2022-04-08T15:34:16.966" v="6080" actId="20577"/>
        <pc:sldMkLst>
          <pc:docMk/>
          <pc:sldMk cId="635135579" sldId="286"/>
        </pc:sldMkLst>
        <pc:spChg chg="mod">
          <ac:chgData name="Maria Toptsidou" userId="e2fa307c-51a3-4c96-bd45-7029b747164f" providerId="ADAL" clId="{B81FBBAB-077C-3A49-964B-8BB155F8CC6A}" dt="2022-04-08T15:34:16.966" v="6080" actId="20577"/>
          <ac:spMkLst>
            <pc:docMk/>
            <pc:sldMk cId="635135579" sldId="286"/>
            <ac:spMk id="6" creationId="{3000BF02-00CE-1145-AF66-774AC7B44414}"/>
          </ac:spMkLst>
        </pc:spChg>
        <pc:picChg chg="add mod">
          <ac:chgData name="Maria Toptsidou" userId="e2fa307c-51a3-4c96-bd45-7029b747164f" providerId="ADAL" clId="{B81FBBAB-077C-3A49-964B-8BB155F8CC6A}" dt="2022-04-08T15:07:20.595" v="5836" actId="1076"/>
          <ac:picMkLst>
            <pc:docMk/>
            <pc:sldMk cId="635135579" sldId="286"/>
            <ac:picMk id="9" creationId="{722F527A-B948-3744-994E-AA275CB45E81}"/>
          </ac:picMkLst>
        </pc:picChg>
      </pc:sldChg>
      <pc:sldChg chg="add del">
        <pc:chgData name="Maria Toptsidou" userId="e2fa307c-51a3-4c96-bd45-7029b747164f" providerId="ADAL" clId="{B81FBBAB-077C-3A49-964B-8BB155F8CC6A}" dt="2022-04-08T15:34:41.618" v="6081" actId="2696"/>
        <pc:sldMkLst>
          <pc:docMk/>
          <pc:sldMk cId="135332814" sldId="287"/>
        </pc:sldMkLst>
      </pc:sldChg>
      <pc:sldChg chg="add del">
        <pc:chgData name="Maria Toptsidou" userId="e2fa307c-51a3-4c96-bd45-7029b747164f" providerId="ADAL" clId="{B81FBBAB-077C-3A49-964B-8BB155F8CC6A}" dt="2022-04-08T15:34:41.999" v="6082" actId="2696"/>
        <pc:sldMkLst>
          <pc:docMk/>
          <pc:sldMk cId="3231851234" sldId="288"/>
        </pc:sldMkLst>
      </pc:sldChg>
      <pc:sldChg chg="modSp add mod modNotesTx">
        <pc:chgData name="Maria Toptsidou" userId="e2fa307c-51a3-4c96-bd45-7029b747164f" providerId="ADAL" clId="{B81FBBAB-077C-3A49-964B-8BB155F8CC6A}" dt="2022-04-11T12:36:38.459" v="6091" actId="113"/>
        <pc:sldMkLst>
          <pc:docMk/>
          <pc:sldMk cId="1093659206" sldId="289"/>
        </pc:sldMkLst>
        <pc:spChg chg="mod">
          <ac:chgData name="Maria Toptsidou" userId="e2fa307c-51a3-4c96-bd45-7029b747164f" providerId="ADAL" clId="{B81FBBAB-077C-3A49-964B-8BB155F8CC6A}" dt="2022-04-07T15:52:29.556" v="2885" actId="20577"/>
          <ac:spMkLst>
            <pc:docMk/>
            <pc:sldMk cId="1093659206" sldId="289"/>
            <ac:spMk id="2" creationId="{B1723582-AB20-534C-A468-67D9786029C7}"/>
          </ac:spMkLst>
        </pc:spChg>
        <pc:spChg chg="mod">
          <ac:chgData name="Maria Toptsidou" userId="e2fa307c-51a3-4c96-bd45-7029b747164f" providerId="ADAL" clId="{B81FBBAB-077C-3A49-964B-8BB155F8CC6A}" dt="2022-04-11T12:36:38.459" v="6091" actId="113"/>
          <ac:spMkLst>
            <pc:docMk/>
            <pc:sldMk cId="1093659206" sldId="289"/>
            <ac:spMk id="6" creationId="{3000BF02-00CE-1145-AF66-774AC7B44414}"/>
          </ac:spMkLst>
        </pc:spChg>
      </pc:sldChg>
      <pc:sldChg chg="modSp add mod modNotesTx">
        <pc:chgData name="Maria Toptsidou" userId="e2fa307c-51a3-4c96-bd45-7029b747164f" providerId="ADAL" clId="{B81FBBAB-077C-3A49-964B-8BB155F8CC6A}" dt="2022-04-11T12:36:49.294" v="6094" actId="113"/>
        <pc:sldMkLst>
          <pc:docMk/>
          <pc:sldMk cId="1342405294" sldId="290"/>
        </pc:sldMkLst>
        <pc:spChg chg="mod">
          <ac:chgData name="Maria Toptsidou" userId="e2fa307c-51a3-4c96-bd45-7029b747164f" providerId="ADAL" clId="{B81FBBAB-077C-3A49-964B-8BB155F8CC6A}" dt="2022-04-07T15:53:24.712" v="2898"/>
          <ac:spMkLst>
            <pc:docMk/>
            <pc:sldMk cId="1342405294" sldId="290"/>
            <ac:spMk id="2" creationId="{B1723582-AB20-534C-A468-67D9786029C7}"/>
          </ac:spMkLst>
        </pc:spChg>
        <pc:spChg chg="mod">
          <ac:chgData name="Maria Toptsidou" userId="e2fa307c-51a3-4c96-bd45-7029b747164f" providerId="ADAL" clId="{B81FBBAB-077C-3A49-964B-8BB155F8CC6A}" dt="2022-04-11T12:36:49.294" v="6094" actId="113"/>
          <ac:spMkLst>
            <pc:docMk/>
            <pc:sldMk cId="1342405294" sldId="290"/>
            <ac:spMk id="6" creationId="{3000BF02-00CE-1145-AF66-774AC7B44414}"/>
          </ac:spMkLst>
        </pc:spChg>
      </pc:sldChg>
      <pc:sldChg chg="modSp add mod modNotesTx">
        <pc:chgData name="Maria Toptsidou" userId="e2fa307c-51a3-4c96-bd45-7029b747164f" providerId="ADAL" clId="{B81FBBAB-077C-3A49-964B-8BB155F8CC6A}" dt="2022-04-11T12:36:59.008" v="6096" actId="113"/>
        <pc:sldMkLst>
          <pc:docMk/>
          <pc:sldMk cId="1937821425" sldId="291"/>
        </pc:sldMkLst>
        <pc:spChg chg="mod">
          <ac:chgData name="Maria Toptsidou" userId="e2fa307c-51a3-4c96-bd45-7029b747164f" providerId="ADAL" clId="{B81FBBAB-077C-3A49-964B-8BB155F8CC6A}" dt="2022-04-07T15:53:44.618" v="2915" actId="20577"/>
          <ac:spMkLst>
            <pc:docMk/>
            <pc:sldMk cId="1937821425" sldId="291"/>
            <ac:spMk id="2" creationId="{B1723582-AB20-534C-A468-67D9786029C7}"/>
          </ac:spMkLst>
        </pc:spChg>
        <pc:spChg chg="mod">
          <ac:chgData name="Maria Toptsidou" userId="e2fa307c-51a3-4c96-bd45-7029b747164f" providerId="ADAL" clId="{B81FBBAB-077C-3A49-964B-8BB155F8CC6A}" dt="2022-04-11T12:36:59.008" v="6096" actId="113"/>
          <ac:spMkLst>
            <pc:docMk/>
            <pc:sldMk cId="1937821425" sldId="291"/>
            <ac:spMk id="6" creationId="{3000BF02-00CE-1145-AF66-774AC7B44414}"/>
          </ac:spMkLst>
        </pc:spChg>
      </pc:sldChg>
      <pc:sldChg chg="addSp delSp modSp new mod">
        <pc:chgData name="Maria Toptsidou" userId="e2fa307c-51a3-4c96-bd45-7029b747164f" providerId="ADAL" clId="{B81FBBAB-077C-3A49-964B-8BB155F8CC6A}" dt="2022-04-07T13:11:33.273" v="942" actId="20577"/>
        <pc:sldMkLst>
          <pc:docMk/>
          <pc:sldMk cId="24226070" sldId="292"/>
        </pc:sldMkLst>
        <pc:spChg chg="mod">
          <ac:chgData name="Maria Toptsidou" userId="e2fa307c-51a3-4c96-bd45-7029b747164f" providerId="ADAL" clId="{B81FBBAB-077C-3A49-964B-8BB155F8CC6A}" dt="2022-04-07T13:11:33.273" v="942" actId="20577"/>
          <ac:spMkLst>
            <pc:docMk/>
            <pc:sldMk cId="24226070" sldId="292"/>
            <ac:spMk id="3" creationId="{8D2F3EE3-72B7-7E44-BF83-1A77CE43F7D4}"/>
          </ac:spMkLst>
        </pc:spChg>
        <pc:spChg chg="mod">
          <ac:chgData name="Maria Toptsidou" userId="e2fa307c-51a3-4c96-bd45-7029b747164f" providerId="ADAL" clId="{B81FBBAB-077C-3A49-964B-8BB155F8CC6A}" dt="2022-04-07T13:11:04.530" v="920" actId="20577"/>
          <ac:spMkLst>
            <pc:docMk/>
            <pc:sldMk cId="24226070" sldId="292"/>
            <ac:spMk id="7" creationId="{DF28DA6D-C4CA-F34D-8177-21F1FB838DCE}"/>
          </ac:spMkLst>
        </pc:spChg>
        <pc:spChg chg="add del mod">
          <ac:chgData name="Maria Toptsidou" userId="e2fa307c-51a3-4c96-bd45-7029b747164f" providerId="ADAL" clId="{B81FBBAB-077C-3A49-964B-8BB155F8CC6A}" dt="2022-04-07T13:11:19.778" v="925" actId="478"/>
          <ac:spMkLst>
            <pc:docMk/>
            <pc:sldMk cId="24226070" sldId="292"/>
            <ac:spMk id="8" creationId="{A52A55C6-F118-FF4A-8699-EAA1238ECB34}"/>
          </ac:spMkLst>
        </pc:spChg>
      </pc:sldChg>
      <pc:sldChg chg="modSp new mod">
        <pc:chgData name="Maria Toptsidou" userId="e2fa307c-51a3-4c96-bd45-7029b747164f" providerId="ADAL" clId="{B81FBBAB-077C-3A49-964B-8BB155F8CC6A}" dt="2022-04-07T13:12:31.520" v="972" actId="20577"/>
        <pc:sldMkLst>
          <pc:docMk/>
          <pc:sldMk cId="843347529" sldId="293"/>
        </pc:sldMkLst>
        <pc:spChg chg="mod">
          <ac:chgData name="Maria Toptsidou" userId="e2fa307c-51a3-4c96-bd45-7029b747164f" providerId="ADAL" clId="{B81FBBAB-077C-3A49-964B-8BB155F8CC6A}" dt="2022-04-07T13:12:31.520" v="972" actId="20577"/>
          <ac:spMkLst>
            <pc:docMk/>
            <pc:sldMk cId="843347529" sldId="293"/>
            <ac:spMk id="3" creationId="{2D936956-6DEF-5149-9364-5F10A9AA22AE}"/>
          </ac:spMkLst>
        </pc:spChg>
        <pc:spChg chg="mod">
          <ac:chgData name="Maria Toptsidou" userId="e2fa307c-51a3-4c96-bd45-7029b747164f" providerId="ADAL" clId="{B81FBBAB-077C-3A49-964B-8BB155F8CC6A}" dt="2022-04-07T13:12:23.154" v="946" actId="20577"/>
          <ac:spMkLst>
            <pc:docMk/>
            <pc:sldMk cId="843347529" sldId="293"/>
            <ac:spMk id="7" creationId="{4F5C4E4B-E3F1-0748-A03A-224F719ABBEE}"/>
          </ac:spMkLst>
        </pc:spChg>
      </pc:sldChg>
      <pc:sldChg chg="modSp add mod">
        <pc:chgData name="Maria Toptsidou" userId="e2fa307c-51a3-4c96-bd45-7029b747164f" providerId="ADAL" clId="{B81FBBAB-077C-3A49-964B-8BB155F8CC6A}" dt="2022-04-07T14:29:59.892" v="1971"/>
        <pc:sldMkLst>
          <pc:docMk/>
          <pc:sldMk cId="2390861223" sldId="294"/>
        </pc:sldMkLst>
        <pc:spChg chg="mod">
          <ac:chgData name="Maria Toptsidou" userId="e2fa307c-51a3-4c96-bd45-7029b747164f" providerId="ADAL" clId="{B81FBBAB-077C-3A49-964B-8BB155F8CC6A}" dt="2022-04-07T14:29:59.892" v="1971"/>
          <ac:spMkLst>
            <pc:docMk/>
            <pc:sldMk cId="2390861223" sldId="294"/>
            <ac:spMk id="6" creationId="{47E15598-3552-4C9C-B3D8-DFF183E0BD8C}"/>
          </ac:spMkLst>
        </pc:spChg>
      </pc:sldChg>
      <pc:sldChg chg="modSp add mod">
        <pc:chgData name="Maria Toptsidou" userId="e2fa307c-51a3-4c96-bd45-7029b747164f" providerId="ADAL" clId="{B81FBBAB-077C-3A49-964B-8BB155F8CC6A}" dt="2022-04-07T14:55:22.163" v="2115" actId="20577"/>
        <pc:sldMkLst>
          <pc:docMk/>
          <pc:sldMk cId="1372204343" sldId="295"/>
        </pc:sldMkLst>
        <pc:spChg chg="mod">
          <ac:chgData name="Maria Toptsidou" userId="e2fa307c-51a3-4c96-bd45-7029b747164f" providerId="ADAL" clId="{B81FBBAB-077C-3A49-964B-8BB155F8CC6A}" dt="2022-04-07T14:55:22.163" v="2115" actId="20577"/>
          <ac:spMkLst>
            <pc:docMk/>
            <pc:sldMk cId="1372204343" sldId="295"/>
            <ac:spMk id="2" creationId="{B1723582-AB20-534C-A468-67D9786029C7}"/>
          </ac:spMkLst>
        </pc:spChg>
        <pc:spChg chg="mod">
          <ac:chgData name="Maria Toptsidou" userId="e2fa307c-51a3-4c96-bd45-7029b747164f" providerId="ADAL" clId="{B81FBBAB-077C-3A49-964B-8BB155F8CC6A}" dt="2022-04-07T14:43:22.640" v="2029" actId="20577"/>
          <ac:spMkLst>
            <pc:docMk/>
            <pc:sldMk cId="1372204343" sldId="295"/>
            <ac:spMk id="6" creationId="{3000BF02-00CE-1145-AF66-774AC7B44414}"/>
          </ac:spMkLst>
        </pc:spChg>
      </pc:sldChg>
      <pc:sldChg chg="modSp add mod">
        <pc:chgData name="Maria Toptsidou" userId="e2fa307c-51a3-4c96-bd45-7029b747164f" providerId="ADAL" clId="{B81FBBAB-077C-3A49-964B-8BB155F8CC6A}" dt="2022-04-07T14:55:34.679" v="2127" actId="20577"/>
        <pc:sldMkLst>
          <pc:docMk/>
          <pc:sldMk cId="2649730283" sldId="296"/>
        </pc:sldMkLst>
        <pc:spChg chg="mod">
          <ac:chgData name="Maria Toptsidou" userId="e2fa307c-51a3-4c96-bd45-7029b747164f" providerId="ADAL" clId="{B81FBBAB-077C-3A49-964B-8BB155F8CC6A}" dt="2022-04-07T14:55:34.679" v="2127" actId="20577"/>
          <ac:spMkLst>
            <pc:docMk/>
            <pc:sldMk cId="2649730283" sldId="296"/>
            <ac:spMk id="2" creationId="{B1723582-AB20-534C-A468-67D9786029C7}"/>
          </ac:spMkLst>
        </pc:spChg>
        <pc:spChg chg="mod">
          <ac:chgData name="Maria Toptsidou" userId="e2fa307c-51a3-4c96-bd45-7029b747164f" providerId="ADAL" clId="{B81FBBAB-077C-3A49-964B-8BB155F8CC6A}" dt="2022-04-07T14:54:15.329" v="2099" actId="20577"/>
          <ac:spMkLst>
            <pc:docMk/>
            <pc:sldMk cId="2649730283" sldId="296"/>
            <ac:spMk id="6" creationId="{3000BF02-00CE-1145-AF66-774AC7B44414}"/>
          </ac:spMkLst>
        </pc:spChg>
      </pc:sldChg>
      <pc:sldChg chg="addSp delSp modSp new mod">
        <pc:chgData name="Maria Toptsidou" userId="e2fa307c-51a3-4c96-bd45-7029b747164f" providerId="ADAL" clId="{B81FBBAB-077C-3A49-964B-8BB155F8CC6A}" dt="2022-04-07T15:04:58.615" v="2568" actId="5793"/>
        <pc:sldMkLst>
          <pc:docMk/>
          <pc:sldMk cId="130310100" sldId="297"/>
        </pc:sldMkLst>
        <pc:spChg chg="mod">
          <ac:chgData name="Maria Toptsidou" userId="e2fa307c-51a3-4c96-bd45-7029b747164f" providerId="ADAL" clId="{B81FBBAB-077C-3A49-964B-8BB155F8CC6A}" dt="2022-04-07T15:04:58.615" v="2568" actId="5793"/>
          <ac:spMkLst>
            <pc:docMk/>
            <pc:sldMk cId="130310100" sldId="297"/>
            <ac:spMk id="2" creationId="{C01239E1-FEFB-2342-A382-BD93FA86EA28}"/>
          </ac:spMkLst>
        </pc:spChg>
        <pc:spChg chg="del">
          <ac:chgData name="Maria Toptsidou" userId="e2fa307c-51a3-4c96-bd45-7029b747164f" providerId="ADAL" clId="{B81FBBAB-077C-3A49-964B-8BB155F8CC6A}" dt="2022-04-07T14:57:54.142" v="2179" actId="478"/>
          <ac:spMkLst>
            <pc:docMk/>
            <pc:sldMk cId="130310100" sldId="297"/>
            <ac:spMk id="6" creationId="{C912CD1B-E9E5-E24D-84C2-63871BC00A72}"/>
          </ac:spMkLst>
        </pc:spChg>
        <pc:spChg chg="add del mod">
          <ac:chgData name="Maria Toptsidou" userId="e2fa307c-51a3-4c96-bd45-7029b747164f" providerId="ADAL" clId="{B81FBBAB-077C-3A49-964B-8BB155F8CC6A}" dt="2022-04-07T15:04:38.006" v="2540" actId="20577"/>
          <ac:spMkLst>
            <pc:docMk/>
            <pc:sldMk cId="130310100" sldId="297"/>
            <ac:spMk id="8" creationId="{7ED27EC1-038E-B841-A18F-18D023222F32}"/>
          </ac:spMkLst>
        </pc:spChg>
        <pc:picChg chg="add del mod">
          <ac:chgData name="Maria Toptsidou" userId="e2fa307c-51a3-4c96-bd45-7029b747164f" providerId="ADAL" clId="{B81FBBAB-077C-3A49-964B-8BB155F8CC6A}" dt="2022-04-07T14:59:57.687" v="2198" actId="478"/>
          <ac:picMkLst>
            <pc:docMk/>
            <pc:sldMk cId="130310100" sldId="297"/>
            <ac:picMk id="7" creationId="{60E7A77A-DE46-6648-9B66-75CB962832C9}"/>
          </ac:picMkLst>
        </pc:picChg>
      </pc:sldChg>
      <pc:sldChg chg="delSp modSp add mod">
        <pc:chgData name="Maria Toptsidou" userId="e2fa307c-51a3-4c96-bd45-7029b747164f" providerId="ADAL" clId="{B81FBBAB-077C-3A49-964B-8BB155F8CC6A}" dt="2022-04-07T15:05:04.994" v="2569"/>
        <pc:sldMkLst>
          <pc:docMk/>
          <pc:sldMk cId="1637466641" sldId="298"/>
        </pc:sldMkLst>
        <pc:spChg chg="mod">
          <ac:chgData name="Maria Toptsidou" userId="e2fa307c-51a3-4c96-bd45-7029b747164f" providerId="ADAL" clId="{B81FBBAB-077C-3A49-964B-8BB155F8CC6A}" dt="2022-04-07T15:05:04.994" v="2569"/>
          <ac:spMkLst>
            <pc:docMk/>
            <pc:sldMk cId="1637466641" sldId="298"/>
            <ac:spMk id="2" creationId="{C01239E1-FEFB-2342-A382-BD93FA86EA28}"/>
          </ac:spMkLst>
        </pc:spChg>
        <pc:spChg chg="del">
          <ac:chgData name="Maria Toptsidou" userId="e2fa307c-51a3-4c96-bd45-7029b747164f" providerId="ADAL" clId="{B81FBBAB-077C-3A49-964B-8BB155F8CC6A}" dt="2022-04-07T14:59:42.828" v="2194" actId="478"/>
          <ac:spMkLst>
            <pc:docMk/>
            <pc:sldMk cId="1637466641" sldId="298"/>
            <ac:spMk id="8" creationId="{7ED27EC1-038E-B841-A18F-18D023222F32}"/>
          </ac:spMkLst>
        </pc:spChg>
        <pc:picChg chg="mod">
          <ac:chgData name="Maria Toptsidou" userId="e2fa307c-51a3-4c96-bd45-7029b747164f" providerId="ADAL" clId="{B81FBBAB-077C-3A49-964B-8BB155F8CC6A}" dt="2022-04-07T14:59:54.648" v="2197" actId="1076"/>
          <ac:picMkLst>
            <pc:docMk/>
            <pc:sldMk cId="1637466641" sldId="298"/>
            <ac:picMk id="7" creationId="{60E7A77A-DE46-6648-9B66-75CB962832C9}"/>
          </ac:picMkLst>
        </pc:picChg>
      </pc:sldChg>
      <pc:sldChg chg="modSp add mod">
        <pc:chgData name="Maria Toptsidou" userId="e2fa307c-51a3-4c96-bd45-7029b747164f" providerId="ADAL" clId="{B81FBBAB-077C-3A49-964B-8BB155F8CC6A}" dt="2022-04-08T14:54:18.784" v="5470" actId="20577"/>
        <pc:sldMkLst>
          <pc:docMk/>
          <pc:sldMk cId="315632657" sldId="299"/>
        </pc:sldMkLst>
        <pc:spChg chg="mod">
          <ac:chgData name="Maria Toptsidou" userId="e2fa307c-51a3-4c96-bd45-7029b747164f" providerId="ADAL" clId="{B81FBBAB-077C-3A49-964B-8BB155F8CC6A}" dt="2022-04-08T14:54:18.784" v="5470" actId="20577"/>
          <ac:spMkLst>
            <pc:docMk/>
            <pc:sldMk cId="315632657" sldId="299"/>
            <ac:spMk id="6" creationId="{3000BF02-00CE-1145-AF66-774AC7B44414}"/>
          </ac:spMkLst>
        </pc:spChg>
      </pc:sldChg>
      <pc:sldChg chg="modSp add mod">
        <pc:chgData name="Maria Toptsidou" userId="e2fa307c-51a3-4c96-bd45-7029b747164f" providerId="ADAL" clId="{B81FBBAB-077C-3A49-964B-8BB155F8CC6A}" dt="2022-04-07T15:49:48.372" v="2879"/>
        <pc:sldMkLst>
          <pc:docMk/>
          <pc:sldMk cId="1039743963" sldId="300"/>
        </pc:sldMkLst>
        <pc:spChg chg="mod">
          <ac:chgData name="Maria Toptsidou" userId="e2fa307c-51a3-4c96-bd45-7029b747164f" providerId="ADAL" clId="{B81FBBAB-077C-3A49-964B-8BB155F8CC6A}" dt="2022-04-07T15:49:48.372" v="2879"/>
          <ac:spMkLst>
            <pc:docMk/>
            <pc:sldMk cId="1039743963" sldId="300"/>
            <ac:spMk id="6" creationId="{3000BF02-00CE-1145-AF66-774AC7B44414}"/>
          </ac:spMkLst>
        </pc:spChg>
      </pc:sldChg>
      <pc:sldChg chg="modSp add mod">
        <pc:chgData name="Maria Toptsidou" userId="e2fa307c-51a3-4c96-bd45-7029b747164f" providerId="ADAL" clId="{B81FBBAB-077C-3A49-964B-8BB155F8CC6A}" dt="2022-04-07T16:00:24.471" v="2992"/>
        <pc:sldMkLst>
          <pc:docMk/>
          <pc:sldMk cId="637796600" sldId="301"/>
        </pc:sldMkLst>
        <pc:spChg chg="mod">
          <ac:chgData name="Maria Toptsidou" userId="e2fa307c-51a3-4c96-bd45-7029b747164f" providerId="ADAL" clId="{B81FBBAB-077C-3A49-964B-8BB155F8CC6A}" dt="2022-04-07T16:00:24.471" v="2992"/>
          <ac:spMkLst>
            <pc:docMk/>
            <pc:sldMk cId="637796600" sldId="301"/>
            <ac:spMk id="7" creationId="{E3014D6B-AB31-DB48-816F-0DC6D639C770}"/>
          </ac:spMkLst>
        </pc:spChg>
      </pc:sldChg>
      <pc:sldChg chg="modSp add mod ord">
        <pc:chgData name="Maria Toptsidou" userId="e2fa307c-51a3-4c96-bd45-7029b747164f" providerId="ADAL" clId="{B81FBBAB-077C-3A49-964B-8BB155F8CC6A}" dt="2022-04-07T16:02:37.227" v="3021" actId="20577"/>
        <pc:sldMkLst>
          <pc:docMk/>
          <pc:sldMk cId="519153412" sldId="302"/>
        </pc:sldMkLst>
        <pc:spChg chg="mod">
          <ac:chgData name="Maria Toptsidou" userId="e2fa307c-51a3-4c96-bd45-7029b747164f" providerId="ADAL" clId="{B81FBBAB-077C-3A49-964B-8BB155F8CC6A}" dt="2022-04-07T16:02:37.227" v="3021" actId="20577"/>
          <ac:spMkLst>
            <pc:docMk/>
            <pc:sldMk cId="519153412" sldId="302"/>
            <ac:spMk id="7" creationId="{E3014D6B-AB31-DB48-816F-0DC6D639C770}"/>
          </ac:spMkLst>
        </pc:spChg>
      </pc:sldChg>
      <pc:sldChg chg="addSp delSp modSp add mod">
        <pc:chgData name="Maria Toptsidou" userId="e2fa307c-51a3-4c96-bd45-7029b747164f" providerId="ADAL" clId="{B81FBBAB-077C-3A49-964B-8BB155F8CC6A}" dt="2022-04-08T14:54:44.005" v="5481" actId="20577"/>
        <pc:sldMkLst>
          <pc:docMk/>
          <pc:sldMk cId="4043980716" sldId="303"/>
        </pc:sldMkLst>
        <pc:spChg chg="mod">
          <ac:chgData name="Maria Toptsidou" userId="e2fa307c-51a3-4c96-bd45-7029b747164f" providerId="ADAL" clId="{B81FBBAB-077C-3A49-964B-8BB155F8CC6A}" dt="2022-04-08T14:54:44.005" v="5481" actId="20577"/>
          <ac:spMkLst>
            <pc:docMk/>
            <pc:sldMk cId="4043980716" sldId="303"/>
            <ac:spMk id="2" creationId="{B1723582-AB20-534C-A468-67D9786029C7}"/>
          </ac:spMkLst>
        </pc:spChg>
        <pc:spChg chg="mod">
          <ac:chgData name="Maria Toptsidou" userId="e2fa307c-51a3-4c96-bd45-7029b747164f" providerId="ADAL" clId="{B81FBBAB-077C-3A49-964B-8BB155F8CC6A}" dt="2022-04-08T12:21:51.265" v="5461" actId="20577"/>
          <ac:spMkLst>
            <pc:docMk/>
            <pc:sldMk cId="4043980716" sldId="303"/>
            <ac:spMk id="14" creationId="{49D99A31-8D27-BE48-8169-24FB5A5AAD8B}"/>
          </ac:spMkLst>
        </pc:spChg>
        <pc:picChg chg="del">
          <ac:chgData name="Maria Toptsidou" userId="e2fa307c-51a3-4c96-bd45-7029b747164f" providerId="ADAL" clId="{B81FBBAB-077C-3A49-964B-8BB155F8CC6A}" dt="2022-04-08T12:22:09.773" v="5462" actId="478"/>
          <ac:picMkLst>
            <pc:docMk/>
            <pc:sldMk cId="4043980716" sldId="303"/>
            <ac:picMk id="7" creationId="{A535179E-9499-8B4E-8F8F-AF6A1B55CC83}"/>
          </ac:picMkLst>
        </pc:picChg>
        <pc:picChg chg="add mod">
          <ac:chgData name="Maria Toptsidou" userId="e2fa307c-51a3-4c96-bd45-7029b747164f" providerId="ADAL" clId="{B81FBBAB-077C-3A49-964B-8BB155F8CC6A}" dt="2022-04-08T12:39:14.555" v="5465" actId="1076"/>
          <ac:picMkLst>
            <pc:docMk/>
            <pc:sldMk cId="4043980716" sldId="303"/>
            <ac:picMk id="12" creationId="{D59B3366-D0E8-F74E-95DE-F49199D4E0AF}"/>
          </ac:picMkLst>
        </pc:picChg>
      </pc:sldChg>
      <pc:sldChg chg="modSp add mod">
        <pc:chgData name="Maria Toptsidou" userId="e2fa307c-51a3-4c96-bd45-7029b747164f" providerId="ADAL" clId="{B81FBBAB-077C-3A49-964B-8BB155F8CC6A}" dt="2022-04-11T12:36:10.843" v="6089" actId="20577"/>
        <pc:sldMkLst>
          <pc:docMk/>
          <pc:sldMk cId="633952080" sldId="304"/>
        </pc:sldMkLst>
        <pc:spChg chg="mod">
          <ac:chgData name="Maria Toptsidou" userId="e2fa307c-51a3-4c96-bd45-7029b747164f" providerId="ADAL" clId="{B81FBBAB-077C-3A49-964B-8BB155F8CC6A}" dt="2022-04-11T12:36:10.843" v="6089" actId="20577"/>
          <ac:spMkLst>
            <pc:docMk/>
            <pc:sldMk cId="633952080" sldId="304"/>
            <ac:spMk id="6" creationId="{3000BF02-00CE-1145-AF66-774AC7B44414}"/>
          </ac:spMkLst>
        </pc:spChg>
      </pc:sldChg>
      <pc:sldChg chg="add del">
        <pc:chgData name="Maria Toptsidou" userId="e2fa307c-51a3-4c96-bd45-7029b747164f" providerId="ADAL" clId="{B81FBBAB-077C-3A49-964B-8BB155F8CC6A}" dt="2022-04-11T12:36:44.687" v="6093"/>
        <pc:sldMkLst>
          <pc:docMk/>
          <pc:sldMk cId="2189112684" sldId="30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BEBD3E-AF77-479F-ACF8-60D24D186A5F}" type="datetimeFigureOut">
              <a:rPr lang="da-DK" smtClean="0"/>
              <a:pPr/>
              <a:t>11.04.2022</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BE058F-3D64-452B-AED7-B561252B1864}" type="slidenum">
              <a:rPr lang="da-DK" smtClean="0"/>
              <a:pPr/>
              <a:t>‹#›</a:t>
            </a:fld>
            <a:endParaRPr lang="da-DK"/>
          </a:p>
        </p:txBody>
      </p:sp>
    </p:spTree>
    <p:extLst>
      <p:ext uri="{BB962C8B-B14F-4D97-AF65-F5344CB8AC3E}">
        <p14:creationId xmlns:p14="http://schemas.microsoft.com/office/powerpoint/2010/main" val="361642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Summing up the key findings presented in Chapter 3 depict the following assumptions for a baseline scenario for 2050: </a:t>
            </a:r>
            <a:endParaRPr lang="en-LU"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Territories are in transition to sustainable economies</a:t>
            </a:r>
            <a:r>
              <a:rPr lang="en-GB" sz="1200" kern="1200" dirty="0">
                <a:solidFill>
                  <a:schemeClr val="tx1"/>
                </a:solidFill>
                <a:effectLst/>
                <a:latin typeface="+mn-lt"/>
                <a:ea typeface="+mn-ea"/>
                <a:cs typeface="+mn-cs"/>
              </a:rPr>
              <a:t>. The trend analysis shows close relation between economic and environmental trends. Many economic trends are driving or hampering factors for environmental trends and vice-versa. Objectives for the European Green Deal have a similar interlinkage between environmental and economic aspects. The trend analysis shows however challenges to achieve the objectives of the European Green Deal. Ongoing pollution challenges for example achieving fresh air, clean water, healthy soil and biodiversity. Also, the reliance on fossil fuel and importance of this industry for employment hampers cutting CO</a:t>
            </a:r>
            <a:r>
              <a:rPr lang="en-GB" sz="1200" kern="1200" baseline="-25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emissions. At the same time, the bioeconomy demands high quality of resources and net-zero societies need 100% renewable energy production. By 2050, Danube and Adriatic Ionian regions are thus in transition to sustainable economies.</a:t>
            </a:r>
            <a:endParaRPr lang="en-LU"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Dealing with depopulation. </a:t>
            </a:r>
            <a:r>
              <a:rPr lang="en-GB" sz="1200" kern="1200" dirty="0">
                <a:solidFill>
                  <a:schemeClr val="tx1"/>
                </a:solidFill>
                <a:effectLst/>
                <a:latin typeface="+mn-lt"/>
                <a:ea typeface="+mn-ea"/>
                <a:cs typeface="+mn-cs"/>
              </a:rPr>
              <a:t>Societal trends highlight continuation of existing ageing and migration tendencies in the Danube and Adriatic Ionian macro-regions. Ageing is mainly driven by natural forces and economic prosperity as well as by brain drain. Migration is driven by economic opportunities elsewhere, predominantly in capital cities or beyond the two macro-regions. Economic trends, such as local economy or bioeconomy, as well as technological trends, such as digitalisation, provide opportunities for rural places to deal with depopulation. However, these trends remain emerging by 2050 and are thus unable to reach their full potential to deal with the negative effects of migration and ageing. As a result, societal trends accelerate depopulation by 2050.</a:t>
            </a:r>
            <a:endParaRPr lang="en-LU"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A digital divide</a:t>
            </a:r>
            <a:r>
              <a:rPr lang="en-GB" sz="1200" kern="1200" dirty="0">
                <a:solidFill>
                  <a:schemeClr val="tx1"/>
                </a:solidFill>
                <a:effectLst/>
                <a:latin typeface="+mn-lt"/>
                <a:ea typeface="+mn-ea"/>
                <a:cs typeface="+mn-cs"/>
              </a:rPr>
              <a:t>. The trend analysis highlights the uncertainty of technological trends and their possible regional applicability in societies until 2050. Technological breakthroughs advance the transitions to sustainable economies, making production and consumption more resource efficient (section 3.2). As such more investments in required skills and infrastructure are likely. In these places, technological advancements are part of a positive feedback loop. At the same time, a lack of infrastructure, skilled labour, and cautious attitudes to digital solutions and robotisation slows down the adoption of technological breakthroughs in societies. This applies particularly to depopulated areas (section 3.3). As a result, the macro-regions are characterised by a digital divide by 2050. In which few places reap benefits of technological breakthroughs due to an adequate infrastructure and well a trained labour force.</a:t>
            </a:r>
            <a:endParaRPr lang="en-LU"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EU integration under development.</a:t>
            </a:r>
            <a:r>
              <a:rPr lang="en-GB" sz="1200" kern="1200" dirty="0">
                <a:solidFill>
                  <a:schemeClr val="tx1"/>
                </a:solidFill>
                <a:effectLst/>
                <a:latin typeface="+mn-lt"/>
                <a:ea typeface="+mn-ea"/>
                <a:cs typeface="+mn-cs"/>
              </a:rPr>
              <a:t> Economic advancement as well as increasing interconnectedness and territorial cooperation facilitate European integration in the Danube and Adriatic Ionian macro-regions. This implies the accession of countries to the European Free Trade area, EU, the Schengen Area and Eurozone. The level of integration is however very different per country due to a set of volatile hampering factors to EU integration. For example, building institutional capacities and diffusing of powers to lower administrative levels or to non-state actors is a bumpy road. Such aspects require long-term approaches but are often interrupted by political, economic and societal changes. As a result, EU integration is under development by 2050.</a:t>
            </a:r>
            <a:endParaRPr lang="en-L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FBE058F-3D64-452B-AED7-B561252B1864}" type="slidenum">
              <a:rPr lang="da-DK" smtClean="0"/>
              <a:pPr/>
              <a:t>14</a:t>
            </a:fld>
            <a:endParaRPr lang="da-DK"/>
          </a:p>
        </p:txBody>
      </p:sp>
    </p:spTree>
    <p:extLst>
      <p:ext uri="{BB962C8B-B14F-4D97-AF65-F5344CB8AC3E}">
        <p14:creationId xmlns:p14="http://schemas.microsoft.com/office/powerpoint/2010/main" val="860175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Summing up the key findings presented in Chapter 3 depict the following assumptions for a baseline scenario for 2050: </a:t>
            </a:r>
            <a:endParaRPr lang="en-LU"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Territories are in transition to sustainable economies</a:t>
            </a:r>
            <a:r>
              <a:rPr lang="en-GB" sz="1200" kern="1200" dirty="0">
                <a:solidFill>
                  <a:schemeClr val="tx1"/>
                </a:solidFill>
                <a:effectLst/>
                <a:latin typeface="+mn-lt"/>
                <a:ea typeface="+mn-ea"/>
                <a:cs typeface="+mn-cs"/>
              </a:rPr>
              <a:t>. The trend analysis shows close relation between economic and environmental trends. Many economic trends are driving or hampering factors for environmental trends and vice-versa. Objectives for the European Green Deal have a similar interlinkage between environmental and economic aspects. The trend analysis shows however challenges to achieve the objectives of the European Green Deal. Ongoing pollution challenges for example achieving fresh air, clean water, healthy soil and biodiversity. Also, the reliance on fossil fuel and importance of this industry for employment hampers cutting CO</a:t>
            </a:r>
            <a:r>
              <a:rPr lang="en-GB" sz="1200" kern="1200" baseline="-25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emissions. At the same time, the bioeconomy demands high quality of resources and net-zero societies need 100% renewable energy production. By 2050, Danube and Adriatic Ionian regions are thus in transition to sustainable economies.</a:t>
            </a:r>
            <a:endParaRPr lang="en-LU"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Dealing with depopulation. </a:t>
            </a:r>
            <a:r>
              <a:rPr lang="en-GB" sz="1200" kern="1200" dirty="0">
                <a:solidFill>
                  <a:schemeClr val="tx1"/>
                </a:solidFill>
                <a:effectLst/>
                <a:latin typeface="+mn-lt"/>
                <a:ea typeface="+mn-ea"/>
                <a:cs typeface="+mn-cs"/>
              </a:rPr>
              <a:t>Societal trends highlight continuation of existing ageing and migration tendencies in the Danube and Adriatic Ionian macro-regions. Ageing is mainly driven by natural forces and economic prosperity as well as by brain drain. Migration is driven by economic opportunities elsewhere, predominantly in capital cities or beyond the two macro-regions. Economic trends, such as local economy or bioeconomy, as well as technological trends, such as digitalisation, provide opportunities for rural places to deal with depopulation. However, these trends remain emerging by 2050 and are thus unable to reach their full potential to deal with the negative effects of migration and ageing. As a result, societal trends accelerate depopulation by 2050.</a:t>
            </a:r>
            <a:endParaRPr lang="en-LU"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A digital divide</a:t>
            </a:r>
            <a:r>
              <a:rPr lang="en-GB" sz="1200" kern="1200" dirty="0">
                <a:solidFill>
                  <a:schemeClr val="tx1"/>
                </a:solidFill>
                <a:effectLst/>
                <a:latin typeface="+mn-lt"/>
                <a:ea typeface="+mn-ea"/>
                <a:cs typeface="+mn-cs"/>
              </a:rPr>
              <a:t>. The trend analysis highlights the uncertainty of technological trends and their possible regional applicability in societies until 2050. Technological breakthroughs advance the transitions to sustainable economies, making production and consumption more resource efficient (section 3.2). As such more investments in required skills and infrastructure are likely. In these places, technological advancements are part of a positive feedback loop. At the same time, a lack of infrastructure, skilled labour, and cautious attitudes to digital solutions and robotisation slows down the adoption of technological breakthroughs in societies. This applies particularly to depopulated areas (section 3.3). As a result, the macro-regions are characterised by a digital divide by 2050. In which few places reap benefits of technological breakthroughs due to an adequate infrastructure and well a trained labour force.</a:t>
            </a:r>
            <a:endParaRPr lang="en-LU"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EU integration under development.</a:t>
            </a:r>
            <a:r>
              <a:rPr lang="en-GB" sz="1200" kern="1200" dirty="0">
                <a:solidFill>
                  <a:schemeClr val="tx1"/>
                </a:solidFill>
                <a:effectLst/>
                <a:latin typeface="+mn-lt"/>
                <a:ea typeface="+mn-ea"/>
                <a:cs typeface="+mn-cs"/>
              </a:rPr>
              <a:t> Economic advancement as well as increasing interconnectedness and territorial cooperation facilitate European integration in the Danube and Adriatic Ionian macro-regions. This implies the accession of countries to the European Free Trade area, EU, the Schengen Area and Eurozone. The level of integration is however very different per country due to a set of volatile hampering factors to EU integration. For example, building institutional capacities and diffusing of powers to lower administrative levels or to non-state actors is a bumpy road. Such aspects require long-term approaches but are often interrupted by political, economic and societal changes. As a result, EU integration is under development by 2050.</a:t>
            </a:r>
            <a:endParaRPr lang="en-L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FBE058F-3D64-452B-AED7-B561252B1864}" type="slidenum">
              <a:rPr lang="da-DK" smtClean="0"/>
              <a:pPr/>
              <a:t>15</a:t>
            </a:fld>
            <a:endParaRPr lang="da-DK"/>
          </a:p>
        </p:txBody>
      </p:sp>
    </p:spTree>
    <p:extLst>
      <p:ext uri="{BB962C8B-B14F-4D97-AF65-F5344CB8AC3E}">
        <p14:creationId xmlns:p14="http://schemas.microsoft.com/office/powerpoint/2010/main" val="2266169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EUSDR master plan &amp; road map for green mobility</a:t>
            </a:r>
            <a:endParaRPr lang="en-L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Idea</a:t>
            </a:r>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 pressure of climate change effects, the EU Green Deal and not least the concerns about rising energy prices raised by the war in Ukraine increase the pressure to accelerate the shift to green energy. This does concern not only the transport sector. The shift towards green mobility needs to be realised at macro-regional or European level to not jeopardise the integration of the Danube region due to different technical solutions and standards put forward in different parts of the region.</a:t>
            </a:r>
            <a:endParaRPr lang="en-LU"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EUSDR transnational body for the reduction of border barriers</a:t>
            </a:r>
            <a:endParaRPr lang="en-L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Idea</a:t>
            </a:r>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National borders are still barriers to macro-regional cohesion, development and in particular to a seamless transport of goods and people. This is true to EU internal borders e.g. related to different national regulations. It is especially true to EU external borders which are crossed by the Danube. These barriers are hindering integration and economic development.</a:t>
            </a:r>
            <a:endParaRPr lang="en-LU"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EUSDR digitalisation in green transformation of transport</a:t>
            </a:r>
            <a:endParaRPr lang="en-L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Idea</a:t>
            </a:r>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Over the next decade a digital and a green transition will be unavoidable. In many regards these two major transitions of our economies and societies have the potential to reinforce each other. This is e.g. the case in the shift towards sustainable transport and the attempts to reduce transport flows without reducing people’s mobility or quality of life. Digital transport platforms and mobility services can play a crucial role. This ranges form ride sharing platforms to travel or mapping services showing how to get from one place to another.</a:t>
            </a:r>
            <a:endParaRPr lang="en-LU"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EUSDR concept and pilot actions on valorisation of eco-system services</a:t>
            </a:r>
            <a:endParaRPr lang="en-LU"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Idea:</a:t>
            </a:r>
            <a:r>
              <a:rPr lang="en-GB" sz="1200" kern="1200" dirty="0">
                <a:solidFill>
                  <a:schemeClr val="tx1"/>
                </a:solidFill>
                <a:effectLst/>
                <a:latin typeface="+mn-lt"/>
                <a:ea typeface="+mn-ea"/>
                <a:cs typeface="+mn-cs"/>
              </a:rPr>
              <a:t> Ecosystem services are direct and indirect contributions of ecosystems to human well-being. They are essential for e.g. providing fresh air, clean water, ensuring biodiversity, regulating disease and climate, supporting the pollination of crops and soil formation, and providing recreational, cultural and spiritual benefits. Therefore, it is essential to nourish them. At the same time, they often have no immediate price tag, and are not accounted for when it comes to development potentials in terms of GDP or jobs. </a:t>
            </a:r>
            <a:endParaRPr lang="en-LU"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Mitigating climate change and ensuring no net loss of ecosystem services and biodiversity might change the focus of thinking on regional development potential incl. the division of labour between places. Places with high biodiversity or generating significant ecosystem services (e.g. clean air or clean water) could develop these into an economic specialisation. Of course, this does not imply lower ambitions with respects to a healthy living environment for citizens in other places. To some degree existing approaches, including the Common Agricultural Policy could adapt from a compensation logic to a regional development logic. This would mean delivering ecosystem services becomes an economic activity generating income for a local and regional economy rather than compensating rural areas and burdening them with the charge to take care of the environment while others do not.</a:t>
            </a:r>
            <a:endParaRPr lang="en-LU"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Boost educational, people-to-people and local level cooperation</a:t>
            </a:r>
            <a:endParaRPr lang="en-LU"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Idea</a:t>
            </a:r>
            <a:r>
              <a:rPr lang="en-GB" sz="1200" kern="1200" dirty="0">
                <a:solidFill>
                  <a:schemeClr val="tx1"/>
                </a:solidFill>
                <a:effectLst/>
                <a:latin typeface="+mn-lt"/>
                <a:ea typeface="+mn-ea"/>
                <a:cs typeface="+mn-cs"/>
              </a:rPr>
              <a:t>: Integration and place-based development is not limited to cooperation between regional and national authorities or trade. It involves also the cooperation at local level and between people at interpersonal level. To simulate this and sensitise young people for macro-regional issues, cooperation between schools and other education and training centres is important. Similarly, to the efforts to bring Europe closer the citizens, also the EUSDR should be brought closer to the citizens.</a:t>
            </a:r>
            <a:endParaRPr lang="en-LU" sz="1200" kern="1200" dirty="0">
              <a:solidFill>
                <a:schemeClr val="tx1"/>
              </a:solidFill>
              <a:effectLst/>
              <a:latin typeface="+mn-lt"/>
              <a:ea typeface="+mn-ea"/>
              <a:cs typeface="+mn-cs"/>
            </a:endParaRPr>
          </a:p>
          <a:p>
            <a:endParaRPr lang="en-LU" dirty="0"/>
          </a:p>
          <a:p>
            <a:endParaRPr lang="en-LU" dirty="0"/>
          </a:p>
          <a:p>
            <a:endParaRPr lang="en-LU" dirty="0"/>
          </a:p>
        </p:txBody>
      </p:sp>
      <p:sp>
        <p:nvSpPr>
          <p:cNvPr id="4" name="Slide Number Placeholder 3"/>
          <p:cNvSpPr>
            <a:spLocks noGrp="1"/>
          </p:cNvSpPr>
          <p:nvPr>
            <p:ph type="sldNum" sz="quarter" idx="5"/>
          </p:nvPr>
        </p:nvSpPr>
        <p:spPr/>
        <p:txBody>
          <a:bodyPr/>
          <a:lstStyle/>
          <a:p>
            <a:fld id="{1FBE058F-3D64-452B-AED7-B561252B1864}" type="slidenum">
              <a:rPr lang="da-DK" smtClean="0"/>
              <a:pPr/>
              <a:t>31</a:t>
            </a:fld>
            <a:endParaRPr lang="da-DK"/>
          </a:p>
        </p:txBody>
      </p:sp>
    </p:spTree>
    <p:extLst>
      <p:ext uri="{BB962C8B-B14F-4D97-AF65-F5344CB8AC3E}">
        <p14:creationId xmlns:p14="http://schemas.microsoft.com/office/powerpoint/2010/main" val="3865067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EUSAIR Territorial vision for demographic change</a:t>
            </a:r>
            <a:endParaRPr lang="en-LU"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Idea</a:t>
            </a:r>
            <a:r>
              <a:rPr lang="en-GB" sz="1200" kern="1200" dirty="0">
                <a:solidFill>
                  <a:schemeClr val="tx1"/>
                </a:solidFill>
                <a:effectLst/>
                <a:latin typeface="+mn-lt"/>
                <a:ea typeface="+mn-ea"/>
                <a:cs typeface="+mn-cs"/>
              </a:rPr>
              <a:t>:</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Demographic change is one of the major challenges for social, economic territorial development in the next decades. This includes migration, aging, shrinkage, etc. leading to increasing territorial imbalances and difficulties for some places to access to services of general interest and avoid a vicious circle of economic and demographic decline. These issues are relevant at all geographical and administrative levels, from the local to the European.</a:t>
            </a:r>
            <a:endParaRPr lang="en-LU"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EUSAIR spatial action plan for green and blue transition</a:t>
            </a:r>
            <a:endParaRPr lang="en-LU"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Idea</a:t>
            </a:r>
            <a:r>
              <a:rPr lang="en-GB" sz="1200" kern="1200" dirty="0">
                <a:solidFill>
                  <a:schemeClr val="tx1"/>
                </a:solidFill>
                <a:effectLst/>
                <a:latin typeface="+mn-lt"/>
                <a:ea typeface="+mn-ea"/>
                <a:cs typeface="+mn-cs"/>
              </a:rPr>
              <a:t>: The green and blue transition of our economies and societies is essential for Europe to meet the challenges of climate change and loss of biodiversity. As places – their economies &amp; societies – are highly interdependent, a successful transition cannot only rely on the individual strategies of cities, regions or countries, but require some overarching framework as well.</a:t>
            </a:r>
            <a:endParaRPr lang="en-LU"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EUSAIR biodiversity plan</a:t>
            </a:r>
            <a:endParaRPr lang="en-LU"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Idea</a:t>
            </a:r>
            <a:r>
              <a:rPr lang="en-GB" sz="1200" kern="1200" dirty="0">
                <a:solidFill>
                  <a:schemeClr val="tx1"/>
                </a:solidFill>
                <a:effectLst/>
                <a:latin typeface="+mn-lt"/>
                <a:ea typeface="+mn-ea"/>
                <a:cs typeface="+mn-cs"/>
              </a:rPr>
              <a:t>:</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 loss of biodiversity poses a substantial challenge to the future delivery of ecosystem services and the well-being of species. Ensuring ‘no net loss’ of ecosystem services and biodiversity might change the focus of thinking on regional development potentials and land use in the coming decades.</a:t>
            </a:r>
            <a:endParaRPr lang="en-LU"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EUSAIR taxation agreement for the digital workforce</a:t>
            </a:r>
            <a:endParaRPr lang="en-LU"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Idea</a:t>
            </a:r>
            <a:r>
              <a:rPr lang="en-GB" sz="1200" kern="1200" dirty="0">
                <a:solidFill>
                  <a:schemeClr val="tx1"/>
                </a:solidFill>
                <a:effectLst/>
                <a:latin typeface="+mn-lt"/>
                <a:ea typeface="+mn-ea"/>
                <a:cs typeface="+mn-cs"/>
              </a:rPr>
              <a:t>:</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 digitalisation of our economies and societies offers increasing possibilities for people to work remotely. This can take very different formats. In some cases, people stay where they are and work for employers in one or several different locations. In other cases, people move between locations more frequently and work temporarily from another location than their usual offices. Digital nomads are one examples for this. While such solutions are becoming more frequent and popular, they still pose considerable challenges in terms of labour laws, taxation and social security payments.</a:t>
            </a:r>
            <a:endParaRPr lang="en-LU"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EUSAIR masterplan for future-wise tourism</a:t>
            </a:r>
            <a:endParaRPr lang="en-LU"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Idea</a:t>
            </a:r>
            <a:r>
              <a:rPr lang="en-GB" sz="1200" kern="1200" dirty="0">
                <a:solidFill>
                  <a:schemeClr val="tx1"/>
                </a:solidFill>
                <a:effectLst/>
                <a:latin typeface="+mn-lt"/>
                <a:ea typeface="+mn-ea"/>
                <a:cs typeface="+mn-cs"/>
              </a:rPr>
              <a:t>:</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Many tourism initiatives aim at reducing the negative effects of travel, accommodation, catering and activities on the environment. Tourism has to become also more responsible and respectful to the territory and local communities. Decarbonisation of tourism, as far as possible, is an objective of many new strategies and actions. Sustainable tourism goes beyond green and environmentally friendly offers at the destinations. Indeed, it requires rethinking the entire value chains of the tourism sector, linking tourism with local development issues and it has to comprise the full travel experience, from the moment the tourist leaves its home to the moment when it enters it again after the tourism experience. This means it also needs to address places´ dependency on tourism and possible alternative tourism concepts such as long-term tourism.</a:t>
            </a:r>
            <a:endParaRPr lang="en-L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FBE058F-3D64-452B-AED7-B561252B1864}" type="slidenum">
              <a:rPr lang="da-DK" smtClean="0"/>
              <a:pPr/>
              <a:t>32</a:t>
            </a:fld>
            <a:endParaRPr lang="da-DK"/>
          </a:p>
        </p:txBody>
      </p:sp>
    </p:spTree>
    <p:extLst>
      <p:ext uri="{BB962C8B-B14F-4D97-AF65-F5344CB8AC3E}">
        <p14:creationId xmlns:p14="http://schemas.microsoft.com/office/powerpoint/2010/main" val="1136994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Cooperation between macro-regional strategies</a:t>
            </a:r>
            <a:endParaRPr lang="en-L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Many of the points identified in the scenario work might be of relevance for all macro-regional strategies and thus a topic either for the European Commission or the cooperation and coordination between macro-regional strategies. </a:t>
            </a:r>
            <a:endParaRPr lang="en-LU"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Drive future-oriented debates. </a:t>
            </a:r>
            <a:r>
              <a:rPr lang="en-GB" sz="1200" kern="1200" dirty="0">
                <a:solidFill>
                  <a:schemeClr val="tx1"/>
                </a:solidFill>
                <a:effectLst/>
                <a:latin typeface="+mn-lt"/>
                <a:ea typeface="+mn-ea"/>
                <a:cs typeface="+mn-cs"/>
              </a:rPr>
              <a:t>Managing the challenges and transitions ahead also requires moving societal discourses and finding answers beyond the current framing of local and regional development. Examples for this include:</a:t>
            </a:r>
            <a:endParaRPr lang="en-LU"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Move the debate on internalising external costs across sectors to achieve the Green Deal objectives.</a:t>
            </a:r>
            <a:endParaRPr lang="en-LU"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Move the debate on quality of life &amp; beyond GDP, including testing of alternatives at the level of macro-regional strategies.</a:t>
            </a:r>
            <a:endParaRPr lang="en-LU"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Advance the debate on improved EU data eco-system, including data security, privacy, data governance, blockchain technology, digital hazard resilience etc.</a:t>
            </a:r>
            <a:endParaRPr lang="en-LU"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Move the debate on citizen engagement in governance processes and macro-regional cooperation. </a:t>
            </a:r>
            <a:endParaRPr lang="en-LU"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Think macro-regional sector plans &amp; strategies</a:t>
            </a:r>
            <a:r>
              <a:rPr lang="en-GB" sz="1200" kern="1200" dirty="0">
                <a:solidFill>
                  <a:schemeClr val="tx1"/>
                </a:solidFill>
                <a:effectLst/>
                <a:latin typeface="+mn-lt"/>
                <a:ea typeface="+mn-ea"/>
                <a:cs typeface="+mn-cs"/>
              </a:rPr>
              <a:t>. Given the high levels of spatial interdependencies new formats must be developed to develop macro-regional strategies, plans or roadmaps for particular sectors. Examples for this include:</a:t>
            </a:r>
            <a:endParaRPr lang="en-LU"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Consider macro-regional transition plans on green, digital and just transitions.</a:t>
            </a:r>
            <a:endParaRPr lang="en-LU"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Consider macro-regional biodiversity plans and strategies.</a:t>
            </a:r>
            <a:endParaRPr lang="en-LU"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Consider macro-regional plans for carbon-neutral long-distance mobility.</a:t>
            </a:r>
            <a:endParaRPr lang="en-LU"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Consider macro-regional strategies on changing settlement patterns in times of demographic decline and aging. </a:t>
            </a:r>
            <a:endParaRPr lang="en-LU"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Consider transnational bodies and agreements.</a:t>
            </a:r>
            <a:r>
              <a:rPr lang="en-GB" sz="1200" kern="1200" dirty="0">
                <a:solidFill>
                  <a:schemeClr val="tx1"/>
                </a:solidFill>
                <a:effectLst/>
                <a:latin typeface="+mn-lt"/>
                <a:ea typeface="+mn-ea"/>
                <a:cs typeface="+mn-cs"/>
              </a:rPr>
              <a:t> In many cases plans and strategies will not be sufficient to move forward. Binding agreements between countries will be needed, and in some cases even transnational bodies of some sort to ensure continuity over time. Examples for this include:</a:t>
            </a:r>
            <a:endParaRPr lang="en-LU"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Discuss possibilities for multinational agreements on taxation of digital nomads, workcation and alike. </a:t>
            </a:r>
            <a:endParaRPr lang="en-LU"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Discuss possibilities for multinational agreements reducing border obstacles of various kind, between EU member states and especially between EU and non-EU member states. </a:t>
            </a:r>
            <a:endParaRPr lang="en-LU"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Discuss possibilities for establishing transnational bodies of some sort for specific tasks related to the monitoring (and reduction) of border obstacles. </a:t>
            </a:r>
            <a:endParaRPr lang="en-L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These are just a few examples for possible fields of action which go beyond the scope of individual macro-regional strategies.</a:t>
            </a:r>
            <a:endParaRPr lang="en-L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ESPON</a:t>
            </a:r>
            <a:endParaRPr lang="en-L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ESPON is highly committed to supporting macro-regional strategies and could possibly consider some fields of action to further support their work with territorial evidence:</a:t>
            </a:r>
            <a:endParaRPr lang="en-LU"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Build up repositories of national and regional plans &amp; strategies</a:t>
            </a:r>
            <a:r>
              <a:rPr lang="en-GB" sz="1200" kern="1200" dirty="0">
                <a:solidFill>
                  <a:schemeClr val="tx1"/>
                </a:solidFill>
                <a:effectLst/>
                <a:latin typeface="+mn-lt"/>
                <a:ea typeface="+mn-ea"/>
                <a:cs typeface="+mn-cs"/>
              </a:rPr>
              <a:t> of spatial characters to facilitate the work on connecting the dots and bringing them together in joint macro-regional plans or strategies. This could e.g. regard green and digital transition strategies, biodiversity strategies or spatial development plans. </a:t>
            </a:r>
            <a:endParaRPr lang="en-LU"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Support the development of macro-regional masterplans &amp; sector strategies</a:t>
            </a:r>
            <a:r>
              <a:rPr lang="en-GB" sz="1200" kern="1200" dirty="0">
                <a:solidFill>
                  <a:schemeClr val="tx1"/>
                </a:solidFill>
                <a:effectLst/>
                <a:latin typeface="+mn-lt"/>
                <a:ea typeface="+mn-ea"/>
                <a:cs typeface="+mn-cs"/>
              </a:rPr>
              <a:t>, which help to better coordinate sector policies with wider territorial implications. This could include thematic studies providing territorial evidence or targeted cross-analysis of sector policies in the countries of a macro-regional strategies, as well as opening up the data available from different projects. Possible topics are green and digital transition, green &amp; blue growth, demographic change, biodiversity, tourism and quality of life. </a:t>
            </a:r>
            <a:endParaRPr lang="en-LU"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Strengthen continuous macro-regional monitoring</a:t>
            </a:r>
            <a:r>
              <a:rPr lang="en-GB" sz="1200" kern="1200" dirty="0">
                <a:solidFill>
                  <a:schemeClr val="tx1"/>
                </a:solidFill>
                <a:effectLst/>
                <a:latin typeface="+mn-lt"/>
                <a:ea typeface="+mn-ea"/>
                <a:cs typeface="+mn-cs"/>
              </a:rPr>
              <a:t>, e.g. related to spatial inequalities, quality of life or cross-border obstacles. This could be an opportunity to establish databases or evidence on the listed aspects for the western Balkans part of both macro-regions.</a:t>
            </a:r>
            <a:endParaRPr lang="en-L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FBE058F-3D64-452B-AED7-B561252B1864}" type="slidenum">
              <a:rPr lang="da-DK" smtClean="0"/>
              <a:pPr/>
              <a:t>33</a:t>
            </a:fld>
            <a:endParaRPr lang="da-DK"/>
          </a:p>
        </p:txBody>
      </p:sp>
    </p:spTree>
    <p:extLst>
      <p:ext uri="{BB962C8B-B14F-4D97-AF65-F5344CB8AC3E}">
        <p14:creationId xmlns:p14="http://schemas.microsoft.com/office/powerpoint/2010/main" val="34850246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82956-8E44-4E61-9A81-17F8D19AA58C}"/>
              </a:ext>
            </a:extLst>
          </p:cNvPr>
          <p:cNvSpPr>
            <a:spLocks noGrp="1"/>
          </p:cNvSpPr>
          <p:nvPr>
            <p:ph type="ctrTitle"/>
          </p:nvPr>
        </p:nvSpPr>
        <p:spPr>
          <a:xfrm>
            <a:off x="1080000" y="1691999"/>
            <a:ext cx="7380000" cy="2376000"/>
          </a:xfrm>
          <a:noFill/>
        </p:spPr>
        <p:txBody>
          <a:bodyPr lIns="0" tIns="0" rIns="360000" bIns="72000" anchor="b" anchorCtr="0">
            <a:noAutofit/>
          </a:bodyPr>
          <a:lstStyle>
            <a:lvl1pPr algn="l">
              <a:defRPr sz="4000" b="1">
                <a:solidFill>
                  <a:schemeClr val="bg1"/>
                </a:solidFill>
              </a:defRPr>
            </a:lvl1pPr>
          </a:lstStyle>
          <a:p>
            <a:r>
              <a:rPr lang="en-US"/>
              <a:t>Click to edit Master title style</a:t>
            </a:r>
            <a:endParaRPr lang="da-DK" dirty="0"/>
          </a:p>
        </p:txBody>
      </p:sp>
      <p:sp>
        <p:nvSpPr>
          <p:cNvPr id="3" name="Undertitel 2">
            <a:extLst>
              <a:ext uri="{FF2B5EF4-FFF2-40B4-BE49-F238E27FC236}">
                <a16:creationId xmlns:a16="http://schemas.microsoft.com/office/drawing/2014/main" id="{55F94B69-B171-416D-9F2A-D0FA8E8DECC6}"/>
              </a:ext>
            </a:extLst>
          </p:cNvPr>
          <p:cNvSpPr>
            <a:spLocks noGrp="1"/>
          </p:cNvSpPr>
          <p:nvPr>
            <p:ph type="subTitle" idx="1"/>
          </p:nvPr>
        </p:nvSpPr>
        <p:spPr>
          <a:xfrm>
            <a:off x="1080000" y="4140000"/>
            <a:ext cx="7380000" cy="1260000"/>
          </a:xfrm>
          <a:noFill/>
        </p:spPr>
        <p:txBody>
          <a:bodyPr lIns="0" tIns="180000" rIns="0" bIns="180000" anchor="t" anchorCtr="0">
            <a:noAutofit/>
          </a:bodyPr>
          <a:lstStyle>
            <a:lvl1pPr marL="0" indent="0" algn="l">
              <a:lnSpc>
                <a:spcPct val="100000"/>
              </a:lnSpc>
              <a:spcAft>
                <a:spcPts val="0"/>
              </a:spcAft>
              <a:buNone/>
              <a:defRPr sz="1800">
                <a:solidFill>
                  <a:schemeClr val="accent3">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dirty="0"/>
          </a:p>
        </p:txBody>
      </p:sp>
      <p:sp>
        <p:nvSpPr>
          <p:cNvPr id="5" name="Pladsholder til tekst 4">
            <a:extLst>
              <a:ext uri="{FF2B5EF4-FFF2-40B4-BE49-F238E27FC236}">
                <a16:creationId xmlns:a16="http://schemas.microsoft.com/office/drawing/2014/main" id="{3EC53E3D-0F77-450A-966E-0EEFEBC7FD71}"/>
              </a:ext>
            </a:extLst>
          </p:cNvPr>
          <p:cNvSpPr>
            <a:spLocks noGrp="1"/>
          </p:cNvSpPr>
          <p:nvPr>
            <p:ph type="body" sz="quarter" idx="15"/>
          </p:nvPr>
        </p:nvSpPr>
        <p:spPr>
          <a:xfrm>
            <a:off x="1079998" y="5346000"/>
            <a:ext cx="7380001" cy="1080000"/>
          </a:xfrm>
          <a:noFill/>
        </p:spPr>
        <p:txBody>
          <a:bodyPr lIns="0" tIns="180000" rIns="0" bIns="360000" anchor="t" anchorCtr="0"/>
          <a:lstStyle>
            <a:lvl1pPr marL="0" indent="0">
              <a:spcAft>
                <a:spcPts val="0"/>
              </a:spcAft>
              <a:buNone/>
              <a:defRPr sz="1600">
                <a:solidFill>
                  <a:schemeClr val="bg1"/>
                </a:solidFill>
              </a:defRPr>
            </a:lvl1pPr>
            <a:lvl2pPr marL="270000" indent="0">
              <a:buNone/>
              <a:defRPr/>
            </a:lvl2pPr>
            <a:lvl3pPr marL="540000" indent="0">
              <a:buNone/>
              <a:defRPr/>
            </a:lvl3pPr>
            <a:lvl4pPr marL="810000" indent="0">
              <a:buNone/>
              <a:defRPr/>
            </a:lvl4pPr>
            <a:lvl5pPr marL="1080000" indent="0">
              <a:buNone/>
              <a:defRPr/>
            </a:lvl5pPr>
          </a:lstStyle>
          <a:p>
            <a:pPr lvl="0"/>
            <a:r>
              <a:rPr lang="en-US"/>
              <a:t>Click to edit Master text styles</a:t>
            </a:r>
          </a:p>
        </p:txBody>
      </p:sp>
      <p:grpSp>
        <p:nvGrpSpPr>
          <p:cNvPr id="8" name="Gruppe 7">
            <a:extLst>
              <a:ext uri="{FF2B5EF4-FFF2-40B4-BE49-F238E27FC236}">
                <a16:creationId xmlns:a16="http://schemas.microsoft.com/office/drawing/2014/main" id="{927C0733-AA50-40CE-94CE-766F86E21FE7}"/>
              </a:ext>
            </a:extLst>
          </p:cNvPr>
          <p:cNvGrpSpPr/>
          <p:nvPr userDrawn="1"/>
        </p:nvGrpSpPr>
        <p:grpSpPr>
          <a:xfrm>
            <a:off x="943200" y="314252"/>
            <a:ext cx="2371532" cy="939616"/>
            <a:chOff x="547287" y="314252"/>
            <a:chExt cx="2371532" cy="939616"/>
          </a:xfrm>
        </p:grpSpPr>
        <p:pic>
          <p:nvPicPr>
            <p:cNvPr id="9" name="Billede 8">
              <a:extLst>
                <a:ext uri="{FF2B5EF4-FFF2-40B4-BE49-F238E27FC236}">
                  <a16:creationId xmlns:a16="http://schemas.microsoft.com/office/drawing/2014/main" id="{05FC8437-26A3-491F-86EB-D0C96B40D3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287" y="995218"/>
              <a:ext cx="2371532" cy="258650"/>
            </a:xfrm>
            <a:prstGeom prst="rect">
              <a:avLst/>
            </a:prstGeom>
          </p:spPr>
        </p:pic>
        <p:pic>
          <p:nvPicPr>
            <p:cNvPr id="11" name="Billede 10">
              <a:extLst>
                <a:ext uri="{FF2B5EF4-FFF2-40B4-BE49-F238E27FC236}">
                  <a16:creationId xmlns:a16="http://schemas.microsoft.com/office/drawing/2014/main" id="{7C85021B-2492-435B-AFAD-8614CE0B3CE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9730" y="314252"/>
              <a:ext cx="2001600" cy="654909"/>
            </a:xfrm>
            <a:prstGeom prst="rect">
              <a:avLst/>
            </a:prstGeom>
          </p:spPr>
        </p:pic>
      </p:grpSp>
    </p:spTree>
    <p:extLst>
      <p:ext uri="{BB962C8B-B14F-4D97-AF65-F5344CB8AC3E}">
        <p14:creationId xmlns:p14="http://schemas.microsoft.com/office/powerpoint/2010/main" val="3671047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small infographic">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4CD47-84E0-4DD6-89B7-FF3A76F23271}"/>
              </a:ext>
            </a:extLst>
          </p:cNvPr>
          <p:cNvSpPr>
            <a:spLocks noGrp="1"/>
          </p:cNvSpPr>
          <p:nvPr>
            <p:ph type="title"/>
          </p:nvPr>
        </p:nvSpPr>
        <p:spPr>
          <a:xfrm>
            <a:off x="1080000" y="414000"/>
            <a:ext cx="9720000" cy="1260000"/>
          </a:xfrm>
        </p:spPr>
        <p:txBody>
          <a:bodyPr lIns="0" tIns="0" rIns="0" bIns="0" anchor="b" anchorCtr="0">
            <a:noAutofit/>
          </a:bodyPr>
          <a:lstStyle>
            <a:lvl1pPr>
              <a:lnSpc>
                <a:spcPts val="4400"/>
              </a:lnSpc>
              <a:defRPr b="1">
                <a:solidFill>
                  <a:schemeClr val="accent1"/>
                </a:solidFill>
              </a:defRPr>
            </a:lvl1pPr>
          </a:lstStyle>
          <a:p>
            <a:r>
              <a:rPr lang="en-US"/>
              <a:t>Click to edit Master title style</a:t>
            </a:r>
            <a:endParaRPr lang="da-DK" dirty="0"/>
          </a:p>
        </p:txBody>
      </p:sp>
      <p:sp>
        <p:nvSpPr>
          <p:cNvPr id="3" name="Pladsholder til sidefod 2">
            <a:extLst>
              <a:ext uri="{FF2B5EF4-FFF2-40B4-BE49-F238E27FC236}">
                <a16:creationId xmlns:a16="http://schemas.microsoft.com/office/drawing/2014/main" id="{F7B46DE7-05A3-46DE-BA59-83F7FEF5FDD3}"/>
              </a:ext>
            </a:extLst>
          </p:cNvPr>
          <p:cNvSpPr>
            <a:spLocks noGrp="1"/>
          </p:cNvSpPr>
          <p:nvPr>
            <p:ph type="ftr" sz="quarter" idx="10"/>
          </p:nvPr>
        </p:nvSpPr>
        <p:spPr>
          <a:xfrm>
            <a:off x="1566000" y="6480000"/>
            <a:ext cx="5400000" cy="180000"/>
          </a:xfrm>
        </p:spPr>
        <p:txBody>
          <a:bodyPr/>
          <a:lstStyle/>
          <a:p>
            <a:r>
              <a:rPr lang="da-DK" dirty="0"/>
              <a:t>PowerPoint template 16:9</a:t>
            </a:r>
          </a:p>
        </p:txBody>
      </p:sp>
      <p:sp>
        <p:nvSpPr>
          <p:cNvPr id="4" name="Pladsholder til slidenummer 3">
            <a:extLst>
              <a:ext uri="{FF2B5EF4-FFF2-40B4-BE49-F238E27FC236}">
                <a16:creationId xmlns:a16="http://schemas.microsoft.com/office/drawing/2014/main" id="{FFE7A5C2-047B-4F46-B0B2-AB4D7EF81033}"/>
              </a:ext>
            </a:extLst>
          </p:cNvPr>
          <p:cNvSpPr>
            <a:spLocks noGrp="1"/>
          </p:cNvSpPr>
          <p:nvPr>
            <p:ph type="sldNum" sz="quarter" idx="11"/>
          </p:nvPr>
        </p:nvSpPr>
        <p:spPr/>
        <p:txBody>
          <a:bodyPr/>
          <a:lstStyle/>
          <a:p>
            <a:fld id="{865B7C27-3FE4-4A2D-B806-6F5728E302F6}" type="slidenum">
              <a:rPr lang="da-DK" smtClean="0"/>
              <a:pPr/>
              <a:t>‹#›</a:t>
            </a:fld>
            <a:endParaRPr lang="da-DK" dirty="0"/>
          </a:p>
        </p:txBody>
      </p:sp>
      <p:sp>
        <p:nvSpPr>
          <p:cNvPr id="5" name="Pladsholder til dato 4">
            <a:extLst>
              <a:ext uri="{FF2B5EF4-FFF2-40B4-BE49-F238E27FC236}">
                <a16:creationId xmlns:a16="http://schemas.microsoft.com/office/drawing/2014/main" id="{5BAFF7BD-0993-480E-92DE-7551CD4746C2}"/>
              </a:ext>
            </a:extLst>
          </p:cNvPr>
          <p:cNvSpPr>
            <a:spLocks noGrp="1"/>
          </p:cNvSpPr>
          <p:nvPr>
            <p:ph type="dt" sz="half" idx="12"/>
          </p:nvPr>
        </p:nvSpPr>
        <p:spPr>
          <a:xfrm>
            <a:off x="9000000" y="6480000"/>
            <a:ext cx="1800000" cy="180000"/>
          </a:xfrm>
        </p:spPr>
        <p:txBody>
          <a:bodyPr/>
          <a:lstStyle/>
          <a:p>
            <a:fld id="{F11BA858-80AA-4B34-B27B-B535B6FD4805}" type="datetime1">
              <a:rPr lang="en-US" smtClean="0"/>
              <a:pPr/>
              <a:t>4/11/22</a:t>
            </a:fld>
            <a:endParaRPr lang="da-DK" dirty="0"/>
          </a:p>
        </p:txBody>
      </p:sp>
      <p:sp>
        <p:nvSpPr>
          <p:cNvPr id="11" name="Pladsholder til tekst 10">
            <a:extLst>
              <a:ext uri="{FF2B5EF4-FFF2-40B4-BE49-F238E27FC236}">
                <a16:creationId xmlns:a16="http://schemas.microsoft.com/office/drawing/2014/main" id="{6B9770CD-F4C3-4676-A139-D381A665F5C9}"/>
              </a:ext>
            </a:extLst>
          </p:cNvPr>
          <p:cNvSpPr>
            <a:spLocks noGrp="1"/>
          </p:cNvSpPr>
          <p:nvPr>
            <p:ph type="body" sz="quarter" idx="16"/>
          </p:nvPr>
        </p:nvSpPr>
        <p:spPr>
          <a:xfrm>
            <a:off x="1080000" y="1979010"/>
            <a:ext cx="3420000" cy="4140803"/>
          </a:xfrm>
          <a:solidFill>
            <a:schemeClr val="bg1"/>
          </a:solidFill>
        </p:spPr>
        <p:txBody>
          <a:bodyPr/>
          <a:lstStyle>
            <a:lvl1pPr marL="0" indent="0">
              <a:buNone/>
              <a:defRPr/>
            </a:lvl1pPr>
            <a:lvl2pPr marL="270000" indent="0">
              <a:buNone/>
              <a:defRPr/>
            </a:lvl2pPr>
            <a:lvl3pPr marL="540000" indent="0">
              <a:buNone/>
              <a:defRPr/>
            </a:lvl3pPr>
            <a:lvl4pPr marL="810000" indent="0">
              <a:buNone/>
              <a:defRPr/>
            </a:lvl4pPr>
            <a:lvl5pPr marL="1080000" indent="0">
              <a:buNone/>
              <a:defRPr/>
            </a:lvl5pPr>
          </a:lstStyle>
          <a:p>
            <a:pPr lvl="0"/>
            <a:r>
              <a:rPr lang="en-US"/>
              <a:t>Click to edit Master text styles</a:t>
            </a:r>
          </a:p>
        </p:txBody>
      </p:sp>
      <p:sp>
        <p:nvSpPr>
          <p:cNvPr id="7" name="Pladsholder til indhold 6">
            <a:extLst>
              <a:ext uri="{FF2B5EF4-FFF2-40B4-BE49-F238E27FC236}">
                <a16:creationId xmlns:a16="http://schemas.microsoft.com/office/drawing/2014/main" id="{3D1C4563-C02F-4994-88BF-5E79DAEBD3CB}"/>
              </a:ext>
            </a:extLst>
          </p:cNvPr>
          <p:cNvSpPr>
            <a:spLocks noGrp="1"/>
          </p:cNvSpPr>
          <p:nvPr>
            <p:ph sz="quarter" idx="18"/>
          </p:nvPr>
        </p:nvSpPr>
        <p:spPr>
          <a:xfrm>
            <a:off x="5220001" y="1979613"/>
            <a:ext cx="5580000" cy="4140200"/>
          </a:xfrm>
        </p:spPr>
        <p:txBody>
          <a:bodyPr/>
          <a:lstStyle>
            <a:lvl1pPr marL="0" indent="0">
              <a:buNone/>
              <a:defRPr/>
            </a:lvl1pPr>
            <a:lvl2pPr marL="270000" indent="0">
              <a:buNone/>
              <a:defRPr/>
            </a:lvl2pPr>
            <a:lvl3pPr marL="540000" indent="0">
              <a:buNone/>
              <a:defRPr/>
            </a:lvl3pPr>
            <a:lvl4pPr marL="810000" indent="0">
              <a:buNone/>
              <a:defRPr/>
            </a:lvl4pPr>
            <a:lvl5pPr marL="1080000" indent="0">
              <a:buNone/>
              <a:defRPr/>
            </a:lvl5pPr>
          </a:lstStyle>
          <a:p>
            <a:pPr lvl="0"/>
            <a:r>
              <a:rPr lang="en-US"/>
              <a:t>Click to edit Master text styles</a:t>
            </a:r>
          </a:p>
        </p:txBody>
      </p:sp>
      <p:pic>
        <p:nvPicPr>
          <p:cNvPr id="10" name="Billede 9">
            <a:extLst>
              <a:ext uri="{FF2B5EF4-FFF2-40B4-BE49-F238E27FC236}">
                <a16:creationId xmlns:a16="http://schemas.microsoft.com/office/drawing/2014/main" id="{BCFD64D9-5E39-4F90-9BB2-7A3645E0F7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000" y="6480000"/>
            <a:ext cx="502345" cy="179999"/>
          </a:xfrm>
          <a:prstGeom prst="rect">
            <a:avLst/>
          </a:prstGeom>
        </p:spPr>
      </p:pic>
    </p:spTree>
    <p:extLst>
      <p:ext uri="{BB962C8B-B14F-4D97-AF65-F5344CB8AC3E}">
        <p14:creationId xmlns:p14="http://schemas.microsoft.com/office/powerpoint/2010/main" val="2495887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large infographic">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4CD47-84E0-4DD6-89B7-FF3A76F23271}"/>
              </a:ext>
            </a:extLst>
          </p:cNvPr>
          <p:cNvSpPr>
            <a:spLocks noGrp="1"/>
          </p:cNvSpPr>
          <p:nvPr>
            <p:ph type="title"/>
          </p:nvPr>
        </p:nvSpPr>
        <p:spPr>
          <a:xfrm>
            <a:off x="1079999" y="414000"/>
            <a:ext cx="9720001" cy="1260000"/>
          </a:xfrm>
        </p:spPr>
        <p:txBody>
          <a:bodyPr lIns="0" tIns="0" rIns="0" bIns="0" anchor="b" anchorCtr="0">
            <a:noAutofit/>
          </a:bodyPr>
          <a:lstStyle>
            <a:lvl1pPr>
              <a:lnSpc>
                <a:spcPts val="4400"/>
              </a:lnSpc>
              <a:defRPr sz="4000" b="1">
                <a:solidFill>
                  <a:schemeClr val="accent1"/>
                </a:solidFill>
              </a:defRPr>
            </a:lvl1pPr>
          </a:lstStyle>
          <a:p>
            <a:r>
              <a:rPr lang="en-US"/>
              <a:t>Click to edit Master title style</a:t>
            </a:r>
            <a:endParaRPr lang="da-DK" dirty="0"/>
          </a:p>
        </p:txBody>
      </p:sp>
      <p:sp>
        <p:nvSpPr>
          <p:cNvPr id="3" name="Pladsholder til sidefod 2">
            <a:extLst>
              <a:ext uri="{FF2B5EF4-FFF2-40B4-BE49-F238E27FC236}">
                <a16:creationId xmlns:a16="http://schemas.microsoft.com/office/drawing/2014/main" id="{F7B46DE7-05A3-46DE-BA59-83F7FEF5FDD3}"/>
              </a:ext>
            </a:extLst>
          </p:cNvPr>
          <p:cNvSpPr>
            <a:spLocks noGrp="1"/>
          </p:cNvSpPr>
          <p:nvPr>
            <p:ph type="ftr" sz="quarter" idx="10"/>
          </p:nvPr>
        </p:nvSpPr>
        <p:spPr>
          <a:xfrm>
            <a:off x="1566000" y="6480000"/>
            <a:ext cx="5400000" cy="180000"/>
          </a:xfrm>
        </p:spPr>
        <p:txBody>
          <a:bodyPr/>
          <a:lstStyle/>
          <a:p>
            <a:r>
              <a:rPr lang="da-DK" dirty="0"/>
              <a:t>PowerPoint template 16:9</a:t>
            </a:r>
          </a:p>
        </p:txBody>
      </p:sp>
      <p:sp>
        <p:nvSpPr>
          <p:cNvPr id="4" name="Pladsholder til slidenummer 3">
            <a:extLst>
              <a:ext uri="{FF2B5EF4-FFF2-40B4-BE49-F238E27FC236}">
                <a16:creationId xmlns:a16="http://schemas.microsoft.com/office/drawing/2014/main" id="{FFE7A5C2-047B-4F46-B0B2-AB4D7EF81033}"/>
              </a:ext>
            </a:extLst>
          </p:cNvPr>
          <p:cNvSpPr>
            <a:spLocks noGrp="1"/>
          </p:cNvSpPr>
          <p:nvPr>
            <p:ph type="sldNum" sz="quarter" idx="11"/>
          </p:nvPr>
        </p:nvSpPr>
        <p:spPr/>
        <p:txBody>
          <a:bodyPr/>
          <a:lstStyle/>
          <a:p>
            <a:fld id="{865B7C27-3FE4-4A2D-B806-6F5728E302F6}" type="slidenum">
              <a:rPr lang="da-DK" smtClean="0"/>
              <a:pPr/>
              <a:t>‹#›</a:t>
            </a:fld>
            <a:endParaRPr lang="da-DK" dirty="0"/>
          </a:p>
        </p:txBody>
      </p:sp>
      <p:sp>
        <p:nvSpPr>
          <p:cNvPr id="5" name="Pladsholder til dato 4">
            <a:extLst>
              <a:ext uri="{FF2B5EF4-FFF2-40B4-BE49-F238E27FC236}">
                <a16:creationId xmlns:a16="http://schemas.microsoft.com/office/drawing/2014/main" id="{5BAFF7BD-0993-480E-92DE-7551CD4746C2}"/>
              </a:ext>
            </a:extLst>
          </p:cNvPr>
          <p:cNvSpPr>
            <a:spLocks noGrp="1"/>
          </p:cNvSpPr>
          <p:nvPr>
            <p:ph type="dt" sz="half" idx="12"/>
          </p:nvPr>
        </p:nvSpPr>
        <p:spPr/>
        <p:txBody>
          <a:bodyPr/>
          <a:lstStyle/>
          <a:p>
            <a:fld id="{F11BA858-80AA-4B34-B27B-B535B6FD4805}" type="datetime1">
              <a:rPr lang="en-US" smtClean="0"/>
              <a:pPr/>
              <a:t>4/11/22</a:t>
            </a:fld>
            <a:endParaRPr lang="da-DK" dirty="0"/>
          </a:p>
        </p:txBody>
      </p:sp>
      <p:pic>
        <p:nvPicPr>
          <p:cNvPr id="10" name="Billede 9">
            <a:extLst>
              <a:ext uri="{FF2B5EF4-FFF2-40B4-BE49-F238E27FC236}">
                <a16:creationId xmlns:a16="http://schemas.microsoft.com/office/drawing/2014/main" id="{4678BF08-3083-472A-AA4E-BE2B2E25E4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000" y="6480000"/>
            <a:ext cx="502345" cy="179999"/>
          </a:xfrm>
          <a:prstGeom prst="rect">
            <a:avLst/>
          </a:prstGeom>
        </p:spPr>
      </p:pic>
      <p:sp>
        <p:nvSpPr>
          <p:cNvPr id="8" name="Pladsholder til SmartArt 7">
            <a:extLst>
              <a:ext uri="{FF2B5EF4-FFF2-40B4-BE49-F238E27FC236}">
                <a16:creationId xmlns:a16="http://schemas.microsoft.com/office/drawing/2014/main" id="{9B3FC587-2EF2-4A03-971E-2B639D59503E}"/>
              </a:ext>
            </a:extLst>
          </p:cNvPr>
          <p:cNvSpPr>
            <a:spLocks noGrp="1"/>
          </p:cNvSpPr>
          <p:nvPr>
            <p:ph type="dgm" sz="quarter" idx="19"/>
          </p:nvPr>
        </p:nvSpPr>
        <p:spPr>
          <a:xfrm>
            <a:off x="1079500" y="1980000"/>
            <a:ext cx="9720263" cy="4140000"/>
          </a:xfrm>
        </p:spPr>
        <p:txBody>
          <a:bodyPr/>
          <a:lstStyle>
            <a:lvl1pPr marL="0" indent="0">
              <a:buNone/>
              <a:defRPr/>
            </a:lvl1pPr>
          </a:lstStyle>
          <a:p>
            <a:r>
              <a:rPr lang="en-US"/>
              <a:t>Click icon to add SmartArt graphic</a:t>
            </a:r>
            <a:endParaRPr lang="da-DK" dirty="0"/>
          </a:p>
        </p:txBody>
      </p:sp>
    </p:spTree>
    <p:extLst>
      <p:ext uri="{BB962C8B-B14F-4D97-AF65-F5344CB8AC3E}">
        <p14:creationId xmlns:p14="http://schemas.microsoft.com/office/powerpoint/2010/main" val="1696650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nfobox">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4CD47-84E0-4DD6-89B7-FF3A76F23271}"/>
              </a:ext>
            </a:extLst>
          </p:cNvPr>
          <p:cNvSpPr>
            <a:spLocks noGrp="1"/>
          </p:cNvSpPr>
          <p:nvPr>
            <p:ph type="title"/>
          </p:nvPr>
        </p:nvSpPr>
        <p:spPr>
          <a:xfrm>
            <a:off x="1080000" y="414000"/>
            <a:ext cx="9720000" cy="1260000"/>
          </a:xfrm>
        </p:spPr>
        <p:txBody>
          <a:bodyPr lIns="0" tIns="0" rIns="0" bIns="0" anchor="b" anchorCtr="0">
            <a:noAutofit/>
          </a:bodyPr>
          <a:lstStyle>
            <a:lvl1pPr>
              <a:lnSpc>
                <a:spcPts val="4400"/>
              </a:lnSpc>
              <a:defRPr b="1">
                <a:solidFill>
                  <a:schemeClr val="accent1"/>
                </a:solidFill>
              </a:defRPr>
            </a:lvl1pPr>
          </a:lstStyle>
          <a:p>
            <a:r>
              <a:rPr lang="en-US"/>
              <a:t>Click to edit Master title style</a:t>
            </a:r>
            <a:endParaRPr lang="da-DK" dirty="0"/>
          </a:p>
        </p:txBody>
      </p:sp>
      <p:sp>
        <p:nvSpPr>
          <p:cNvPr id="3" name="Pladsholder til sidefod 2">
            <a:extLst>
              <a:ext uri="{FF2B5EF4-FFF2-40B4-BE49-F238E27FC236}">
                <a16:creationId xmlns:a16="http://schemas.microsoft.com/office/drawing/2014/main" id="{F7B46DE7-05A3-46DE-BA59-83F7FEF5FDD3}"/>
              </a:ext>
            </a:extLst>
          </p:cNvPr>
          <p:cNvSpPr>
            <a:spLocks noGrp="1"/>
          </p:cNvSpPr>
          <p:nvPr>
            <p:ph type="ftr" sz="quarter" idx="10"/>
          </p:nvPr>
        </p:nvSpPr>
        <p:spPr>
          <a:xfrm>
            <a:off x="1566000" y="6480000"/>
            <a:ext cx="5400000" cy="180000"/>
          </a:xfrm>
        </p:spPr>
        <p:txBody>
          <a:bodyPr/>
          <a:lstStyle/>
          <a:p>
            <a:r>
              <a:rPr lang="da-DK" dirty="0"/>
              <a:t>PowerPoint template 16:9</a:t>
            </a:r>
          </a:p>
        </p:txBody>
      </p:sp>
      <p:sp>
        <p:nvSpPr>
          <p:cNvPr id="4" name="Pladsholder til slidenummer 3">
            <a:extLst>
              <a:ext uri="{FF2B5EF4-FFF2-40B4-BE49-F238E27FC236}">
                <a16:creationId xmlns:a16="http://schemas.microsoft.com/office/drawing/2014/main" id="{FFE7A5C2-047B-4F46-B0B2-AB4D7EF81033}"/>
              </a:ext>
            </a:extLst>
          </p:cNvPr>
          <p:cNvSpPr>
            <a:spLocks noGrp="1"/>
          </p:cNvSpPr>
          <p:nvPr>
            <p:ph type="sldNum" sz="quarter" idx="11"/>
          </p:nvPr>
        </p:nvSpPr>
        <p:spPr/>
        <p:txBody>
          <a:bodyPr/>
          <a:lstStyle/>
          <a:p>
            <a:fld id="{865B7C27-3FE4-4A2D-B806-6F5728E302F6}" type="slidenum">
              <a:rPr lang="da-DK" smtClean="0"/>
              <a:pPr/>
              <a:t>‹#›</a:t>
            </a:fld>
            <a:endParaRPr lang="da-DK" dirty="0"/>
          </a:p>
        </p:txBody>
      </p:sp>
      <p:sp>
        <p:nvSpPr>
          <p:cNvPr id="5" name="Pladsholder til dato 4">
            <a:extLst>
              <a:ext uri="{FF2B5EF4-FFF2-40B4-BE49-F238E27FC236}">
                <a16:creationId xmlns:a16="http://schemas.microsoft.com/office/drawing/2014/main" id="{5BAFF7BD-0993-480E-92DE-7551CD4746C2}"/>
              </a:ext>
            </a:extLst>
          </p:cNvPr>
          <p:cNvSpPr>
            <a:spLocks noGrp="1"/>
          </p:cNvSpPr>
          <p:nvPr>
            <p:ph type="dt" sz="half" idx="12"/>
          </p:nvPr>
        </p:nvSpPr>
        <p:spPr/>
        <p:txBody>
          <a:bodyPr/>
          <a:lstStyle/>
          <a:p>
            <a:fld id="{F11BA858-80AA-4B34-B27B-B535B6FD4805}" type="datetime1">
              <a:rPr lang="en-US" smtClean="0"/>
              <a:pPr/>
              <a:t>4/11/22</a:t>
            </a:fld>
            <a:endParaRPr lang="da-DK" dirty="0"/>
          </a:p>
        </p:txBody>
      </p:sp>
      <p:sp>
        <p:nvSpPr>
          <p:cNvPr id="11" name="Pladsholder til tekst 10">
            <a:extLst>
              <a:ext uri="{FF2B5EF4-FFF2-40B4-BE49-F238E27FC236}">
                <a16:creationId xmlns:a16="http://schemas.microsoft.com/office/drawing/2014/main" id="{6B9770CD-F4C3-4676-A139-D381A665F5C9}"/>
              </a:ext>
            </a:extLst>
          </p:cNvPr>
          <p:cNvSpPr>
            <a:spLocks noGrp="1"/>
          </p:cNvSpPr>
          <p:nvPr>
            <p:ph type="body" sz="quarter" idx="16"/>
          </p:nvPr>
        </p:nvSpPr>
        <p:spPr>
          <a:xfrm>
            <a:off x="1080000" y="1979009"/>
            <a:ext cx="4500000" cy="4140000"/>
          </a:xfrm>
        </p:spPr>
        <p:txBody>
          <a:bodyPr/>
          <a:lstStyle>
            <a:lvl1pPr marL="0" indent="0">
              <a:buNone/>
              <a:defRPr/>
            </a:lvl1pPr>
            <a:lvl2pPr marL="270000" indent="0">
              <a:buNone/>
              <a:defRPr/>
            </a:lvl2pPr>
            <a:lvl3pPr marL="540000" indent="0">
              <a:buNone/>
              <a:defRPr/>
            </a:lvl3pPr>
            <a:lvl4pPr marL="810000" indent="0">
              <a:buNone/>
              <a:defRPr/>
            </a:lvl4pPr>
            <a:lvl5pPr marL="1080000" indent="0">
              <a:buNone/>
              <a:defRPr/>
            </a:lvl5pPr>
          </a:lstStyle>
          <a:p>
            <a:pPr lvl="0"/>
            <a:r>
              <a:rPr lang="en-US"/>
              <a:t>Click to edit Master text styles</a:t>
            </a:r>
          </a:p>
        </p:txBody>
      </p:sp>
      <p:pic>
        <p:nvPicPr>
          <p:cNvPr id="10" name="Billede 9">
            <a:extLst>
              <a:ext uri="{FF2B5EF4-FFF2-40B4-BE49-F238E27FC236}">
                <a16:creationId xmlns:a16="http://schemas.microsoft.com/office/drawing/2014/main" id="{356D445D-8253-4E53-AAAD-815D61F4CB9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000" y="6480000"/>
            <a:ext cx="502345" cy="179999"/>
          </a:xfrm>
          <a:prstGeom prst="rect">
            <a:avLst/>
          </a:prstGeom>
        </p:spPr>
      </p:pic>
      <p:sp>
        <p:nvSpPr>
          <p:cNvPr id="9" name="Pladsholder til tekst 10">
            <a:extLst>
              <a:ext uri="{FF2B5EF4-FFF2-40B4-BE49-F238E27FC236}">
                <a16:creationId xmlns:a16="http://schemas.microsoft.com/office/drawing/2014/main" id="{D5335718-3FE3-453A-8AF3-F1D7EA742D32}"/>
              </a:ext>
            </a:extLst>
          </p:cNvPr>
          <p:cNvSpPr>
            <a:spLocks noGrp="1"/>
          </p:cNvSpPr>
          <p:nvPr>
            <p:ph type="body" sz="quarter" idx="17"/>
          </p:nvPr>
        </p:nvSpPr>
        <p:spPr>
          <a:xfrm>
            <a:off x="6300000" y="1979009"/>
            <a:ext cx="4500000" cy="4140000"/>
          </a:xfrm>
          <a:solidFill>
            <a:schemeClr val="tx2">
              <a:lumMod val="10000"/>
              <a:lumOff val="90000"/>
            </a:schemeClr>
          </a:solidFill>
        </p:spPr>
        <p:txBody>
          <a:bodyPr lIns="252000" tIns="252000" rIns="252000" bIns="252000">
            <a:normAutofit/>
          </a:bodyPr>
          <a:lstStyle>
            <a:lvl1pPr marL="180000" indent="-180000">
              <a:buClr>
                <a:schemeClr val="tx2"/>
              </a:buClr>
              <a:buFont typeface="Wingdings" panose="05000000000000000000" pitchFamily="2" charset="2"/>
              <a:buChar char="§"/>
              <a:defRPr sz="1600">
                <a:solidFill>
                  <a:schemeClr val="tx2"/>
                </a:solidFill>
              </a:defRPr>
            </a:lvl1pPr>
            <a:lvl2pPr marL="360000" indent="-180000">
              <a:buClr>
                <a:schemeClr val="tx2"/>
              </a:buClr>
              <a:buFont typeface="Wingdings" panose="05000000000000000000" pitchFamily="2" charset="2"/>
              <a:buChar char="§"/>
              <a:defRPr>
                <a:solidFill>
                  <a:schemeClr val="tx2"/>
                </a:solidFill>
              </a:defRPr>
            </a:lvl2pPr>
            <a:lvl3pPr marL="540000" indent="-180000">
              <a:buClr>
                <a:schemeClr val="tx2"/>
              </a:buClr>
              <a:buFont typeface="Wingdings" panose="05000000000000000000" pitchFamily="2" charset="2"/>
              <a:buChar char="§"/>
              <a:defRPr>
                <a:solidFill>
                  <a:schemeClr val="tx2"/>
                </a:solidFill>
              </a:defRPr>
            </a:lvl3pPr>
            <a:lvl4pPr marL="720000" indent="-180000">
              <a:buClr>
                <a:schemeClr val="tx2"/>
              </a:buClr>
              <a:buFont typeface="Wingdings" panose="05000000000000000000" pitchFamily="2" charset="2"/>
              <a:buChar char="§"/>
              <a:defRPr>
                <a:solidFill>
                  <a:schemeClr val="tx2"/>
                </a:solidFill>
              </a:defRPr>
            </a:lvl4pPr>
            <a:lvl5pPr marL="900000" indent="-180000">
              <a:buClr>
                <a:schemeClr val="tx2"/>
              </a:buClr>
              <a:buFont typeface="Wingdings" panose="05000000000000000000" pitchFamily="2" charset="2"/>
              <a:buChar char="§"/>
              <a:defRPr>
                <a:solidFill>
                  <a:schemeClr val="tx2"/>
                </a:solidFill>
              </a:defRPr>
            </a:lvl5pPr>
            <a:lvl6pPr>
              <a:buClr>
                <a:schemeClr val="tx2"/>
              </a:buClr>
              <a:defRPr>
                <a:solidFill>
                  <a:schemeClr val="tx2"/>
                </a:solidFill>
              </a:defRPr>
            </a:lvl6pPr>
            <a:lvl7pPr marL="1260000">
              <a:buClr>
                <a:schemeClr val="tx2"/>
              </a:buClr>
              <a:defRPr>
                <a:solidFill>
                  <a:schemeClr val="tx2"/>
                </a:solidFill>
              </a:defRPr>
            </a:lvl7pPr>
            <a:lvl8pPr marL="1440000" indent="-180000">
              <a:buClr>
                <a:schemeClr val="tx2"/>
              </a:buClr>
              <a:buFont typeface="Wingdings" panose="05000000000000000000" pitchFamily="2" charset="2"/>
              <a:buChar char="§"/>
              <a:defRPr>
                <a:solidFill>
                  <a:schemeClr val="tx2"/>
                </a:solidFill>
              </a:defRPr>
            </a:lvl8pPr>
            <a:lvl9pPr marL="1620000" indent="-180000">
              <a:buClr>
                <a:schemeClr val="tx2"/>
              </a:buClr>
              <a:buFont typeface="Wingdings" panose="05000000000000000000" pitchFamily="2" charset="2"/>
              <a:buChar char="§"/>
              <a:defRPr u="none">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Tree>
    <p:extLst>
      <p:ext uri="{BB962C8B-B14F-4D97-AF65-F5344CB8AC3E}">
        <p14:creationId xmlns:p14="http://schemas.microsoft.com/office/powerpoint/2010/main" val="2265991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s and statements, DARK colour background">
    <p:bg>
      <p:bgPr>
        <a:solidFill>
          <a:schemeClr val="tx2"/>
        </a:solidFill>
        <a:effectLst/>
      </p:bgPr>
    </p:bg>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F7B46DE7-05A3-46DE-BA59-83F7FEF5FDD3}"/>
              </a:ext>
            </a:extLst>
          </p:cNvPr>
          <p:cNvSpPr>
            <a:spLocks noGrp="1"/>
          </p:cNvSpPr>
          <p:nvPr>
            <p:ph type="ftr" sz="quarter" idx="10"/>
          </p:nvPr>
        </p:nvSpPr>
        <p:spPr>
          <a:xfrm>
            <a:off x="1566000" y="6480000"/>
            <a:ext cx="5400000" cy="180000"/>
          </a:xfrm>
        </p:spPr>
        <p:txBody>
          <a:bodyPr/>
          <a:lstStyle>
            <a:lvl1pPr>
              <a:defRPr>
                <a:solidFill>
                  <a:schemeClr val="bg1"/>
                </a:solidFill>
              </a:defRPr>
            </a:lvl1pPr>
          </a:lstStyle>
          <a:p>
            <a:r>
              <a:rPr lang="da-DK" dirty="0"/>
              <a:t>PowerPoint template 16:9</a:t>
            </a:r>
          </a:p>
        </p:txBody>
      </p:sp>
      <p:sp>
        <p:nvSpPr>
          <p:cNvPr id="4" name="Pladsholder til slidenummer 3">
            <a:extLst>
              <a:ext uri="{FF2B5EF4-FFF2-40B4-BE49-F238E27FC236}">
                <a16:creationId xmlns:a16="http://schemas.microsoft.com/office/drawing/2014/main" id="{FFE7A5C2-047B-4F46-B0B2-AB4D7EF81033}"/>
              </a:ext>
            </a:extLst>
          </p:cNvPr>
          <p:cNvSpPr>
            <a:spLocks noGrp="1"/>
          </p:cNvSpPr>
          <p:nvPr>
            <p:ph type="sldNum" sz="quarter" idx="11"/>
          </p:nvPr>
        </p:nvSpPr>
        <p:spPr/>
        <p:txBody>
          <a:bodyPr/>
          <a:lstStyle>
            <a:lvl1pPr>
              <a:defRPr>
                <a:solidFill>
                  <a:schemeClr val="bg1"/>
                </a:solidFill>
              </a:defRPr>
            </a:lvl1pPr>
          </a:lstStyle>
          <a:p>
            <a:fld id="{865B7C27-3FE4-4A2D-B806-6F5728E302F6}" type="slidenum">
              <a:rPr lang="da-DK" smtClean="0"/>
              <a:pPr/>
              <a:t>‹#›</a:t>
            </a:fld>
            <a:endParaRPr lang="da-DK" dirty="0"/>
          </a:p>
        </p:txBody>
      </p:sp>
      <p:sp>
        <p:nvSpPr>
          <p:cNvPr id="5" name="Pladsholder til dato 4">
            <a:extLst>
              <a:ext uri="{FF2B5EF4-FFF2-40B4-BE49-F238E27FC236}">
                <a16:creationId xmlns:a16="http://schemas.microsoft.com/office/drawing/2014/main" id="{5BAFF7BD-0993-480E-92DE-7551CD4746C2}"/>
              </a:ext>
            </a:extLst>
          </p:cNvPr>
          <p:cNvSpPr>
            <a:spLocks noGrp="1"/>
          </p:cNvSpPr>
          <p:nvPr>
            <p:ph type="dt" sz="half" idx="12"/>
          </p:nvPr>
        </p:nvSpPr>
        <p:spPr/>
        <p:txBody>
          <a:bodyPr/>
          <a:lstStyle>
            <a:lvl1pPr>
              <a:defRPr>
                <a:solidFill>
                  <a:schemeClr val="bg1"/>
                </a:solidFill>
              </a:defRPr>
            </a:lvl1pPr>
          </a:lstStyle>
          <a:p>
            <a:fld id="{F11BA858-80AA-4B34-B27B-B535B6FD4805}" type="datetime1">
              <a:rPr lang="en-US" smtClean="0"/>
              <a:pPr/>
              <a:t>4/11/22</a:t>
            </a:fld>
            <a:endParaRPr lang="da-DK" dirty="0"/>
          </a:p>
        </p:txBody>
      </p:sp>
      <p:pic>
        <p:nvPicPr>
          <p:cNvPr id="10" name="Billede 9">
            <a:extLst>
              <a:ext uri="{FF2B5EF4-FFF2-40B4-BE49-F238E27FC236}">
                <a16:creationId xmlns:a16="http://schemas.microsoft.com/office/drawing/2014/main" id="{4678BF08-3083-472A-AA4E-BE2B2E25E4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001" y="6480000"/>
            <a:ext cx="502342" cy="179999"/>
          </a:xfrm>
          <a:prstGeom prst="rect">
            <a:avLst/>
          </a:prstGeom>
        </p:spPr>
      </p:pic>
      <p:sp>
        <p:nvSpPr>
          <p:cNvPr id="7" name="Pladsholder til tekst 6">
            <a:extLst>
              <a:ext uri="{FF2B5EF4-FFF2-40B4-BE49-F238E27FC236}">
                <a16:creationId xmlns:a16="http://schemas.microsoft.com/office/drawing/2014/main" id="{B0096773-E7A9-4AAC-A357-31C12BE8581D}"/>
              </a:ext>
            </a:extLst>
          </p:cNvPr>
          <p:cNvSpPr>
            <a:spLocks noGrp="1"/>
          </p:cNvSpPr>
          <p:nvPr>
            <p:ph type="body" sz="quarter" idx="13"/>
          </p:nvPr>
        </p:nvSpPr>
        <p:spPr>
          <a:xfrm>
            <a:off x="1079762" y="1980000"/>
            <a:ext cx="9720001" cy="4345849"/>
          </a:xfrm>
        </p:spPr>
        <p:txBody>
          <a:bodyPr>
            <a:normAutofit/>
          </a:bodyPr>
          <a:lstStyle>
            <a:lvl1pPr marL="0" indent="0">
              <a:lnSpc>
                <a:spcPts val="5400"/>
              </a:lnSpc>
              <a:buNone/>
              <a:defRPr sz="5000" b="1">
                <a:solidFill>
                  <a:schemeClr val="accent2"/>
                </a:solidFill>
              </a:defRPr>
            </a:lvl1pPr>
            <a:lvl2pPr marL="180000" indent="0">
              <a:buNone/>
              <a:defRPr sz="6000"/>
            </a:lvl2pPr>
            <a:lvl3pPr marL="360000" indent="0">
              <a:buNone/>
              <a:defRPr sz="6000"/>
            </a:lvl3pPr>
            <a:lvl4pPr marL="540000" indent="0">
              <a:buNone/>
              <a:defRPr sz="6000"/>
            </a:lvl4pPr>
            <a:lvl5pPr marL="720000" indent="0">
              <a:buNone/>
              <a:defRPr sz="6000"/>
            </a:lvl5pPr>
          </a:lstStyle>
          <a:p>
            <a:pPr lvl="0"/>
            <a:r>
              <a:rPr lang="en-US"/>
              <a:t>Click to edit Master text styles</a:t>
            </a:r>
          </a:p>
        </p:txBody>
      </p:sp>
      <p:sp>
        <p:nvSpPr>
          <p:cNvPr id="11" name="Pladsholder til billede 10">
            <a:extLst>
              <a:ext uri="{FF2B5EF4-FFF2-40B4-BE49-F238E27FC236}">
                <a16:creationId xmlns:a16="http://schemas.microsoft.com/office/drawing/2014/main" id="{E0FCE05D-F9BE-42FE-98B1-A6A9054295C7}"/>
              </a:ext>
            </a:extLst>
          </p:cNvPr>
          <p:cNvSpPr>
            <a:spLocks noGrp="1"/>
          </p:cNvSpPr>
          <p:nvPr>
            <p:ph type="pic" sz="quarter" idx="14" hasCustomPrompt="1"/>
          </p:nvPr>
        </p:nvSpPr>
        <p:spPr>
          <a:xfrm>
            <a:off x="1079499" y="360000"/>
            <a:ext cx="1260000" cy="1260000"/>
          </a:xfrm>
        </p:spPr>
        <p:txBody>
          <a:bodyPr/>
          <a:lstStyle>
            <a:lvl1pPr marL="0" indent="0">
              <a:buNone/>
              <a:defRPr>
                <a:solidFill>
                  <a:schemeClr val="bg1"/>
                </a:solidFill>
              </a:defRPr>
            </a:lvl1pPr>
          </a:lstStyle>
          <a:p>
            <a:r>
              <a:rPr lang="da-DK" dirty="0" err="1"/>
              <a:t>Insert</a:t>
            </a:r>
            <a:r>
              <a:rPr lang="da-DK" dirty="0"/>
              <a:t> </a:t>
            </a:r>
            <a:r>
              <a:rPr lang="da-DK" dirty="0" err="1"/>
              <a:t>icon</a:t>
            </a:r>
            <a:endParaRPr lang="da-DK" dirty="0"/>
          </a:p>
        </p:txBody>
      </p:sp>
    </p:spTree>
    <p:extLst>
      <p:ext uri="{BB962C8B-B14F-4D97-AF65-F5344CB8AC3E}">
        <p14:creationId xmlns:p14="http://schemas.microsoft.com/office/powerpoint/2010/main" val="978953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s and statements, LIGHT colour background">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F7B46DE7-05A3-46DE-BA59-83F7FEF5FDD3}"/>
              </a:ext>
            </a:extLst>
          </p:cNvPr>
          <p:cNvSpPr>
            <a:spLocks noGrp="1"/>
          </p:cNvSpPr>
          <p:nvPr>
            <p:ph type="ftr" sz="quarter" idx="10"/>
          </p:nvPr>
        </p:nvSpPr>
        <p:spPr>
          <a:xfrm>
            <a:off x="1566000" y="6480000"/>
            <a:ext cx="5400000" cy="180000"/>
          </a:xfrm>
        </p:spPr>
        <p:txBody>
          <a:bodyPr/>
          <a:lstStyle/>
          <a:p>
            <a:r>
              <a:rPr lang="da-DK" dirty="0"/>
              <a:t>PowerPoint template 16:9</a:t>
            </a:r>
          </a:p>
        </p:txBody>
      </p:sp>
      <p:sp>
        <p:nvSpPr>
          <p:cNvPr id="4" name="Pladsholder til slidenummer 3">
            <a:extLst>
              <a:ext uri="{FF2B5EF4-FFF2-40B4-BE49-F238E27FC236}">
                <a16:creationId xmlns:a16="http://schemas.microsoft.com/office/drawing/2014/main" id="{FFE7A5C2-047B-4F46-B0B2-AB4D7EF81033}"/>
              </a:ext>
            </a:extLst>
          </p:cNvPr>
          <p:cNvSpPr>
            <a:spLocks noGrp="1"/>
          </p:cNvSpPr>
          <p:nvPr>
            <p:ph type="sldNum" sz="quarter" idx="11"/>
          </p:nvPr>
        </p:nvSpPr>
        <p:spPr/>
        <p:txBody>
          <a:bodyPr/>
          <a:lstStyle/>
          <a:p>
            <a:fld id="{865B7C27-3FE4-4A2D-B806-6F5728E302F6}" type="slidenum">
              <a:rPr lang="da-DK" smtClean="0"/>
              <a:pPr/>
              <a:t>‹#›</a:t>
            </a:fld>
            <a:endParaRPr lang="da-DK" dirty="0"/>
          </a:p>
        </p:txBody>
      </p:sp>
      <p:sp>
        <p:nvSpPr>
          <p:cNvPr id="5" name="Pladsholder til dato 4">
            <a:extLst>
              <a:ext uri="{FF2B5EF4-FFF2-40B4-BE49-F238E27FC236}">
                <a16:creationId xmlns:a16="http://schemas.microsoft.com/office/drawing/2014/main" id="{5BAFF7BD-0993-480E-92DE-7551CD4746C2}"/>
              </a:ext>
            </a:extLst>
          </p:cNvPr>
          <p:cNvSpPr>
            <a:spLocks noGrp="1"/>
          </p:cNvSpPr>
          <p:nvPr>
            <p:ph type="dt" sz="half" idx="12"/>
          </p:nvPr>
        </p:nvSpPr>
        <p:spPr/>
        <p:txBody>
          <a:bodyPr/>
          <a:lstStyle/>
          <a:p>
            <a:fld id="{F11BA858-80AA-4B34-B27B-B535B6FD4805}" type="datetime1">
              <a:rPr lang="en-US" smtClean="0"/>
              <a:pPr/>
              <a:t>4/11/22</a:t>
            </a:fld>
            <a:endParaRPr lang="da-DK" dirty="0"/>
          </a:p>
        </p:txBody>
      </p:sp>
      <p:pic>
        <p:nvPicPr>
          <p:cNvPr id="10" name="Billede 9">
            <a:extLst>
              <a:ext uri="{FF2B5EF4-FFF2-40B4-BE49-F238E27FC236}">
                <a16:creationId xmlns:a16="http://schemas.microsoft.com/office/drawing/2014/main" id="{4678BF08-3083-472A-AA4E-BE2B2E25E4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000" y="6480000"/>
            <a:ext cx="502345" cy="179999"/>
          </a:xfrm>
          <a:prstGeom prst="rect">
            <a:avLst/>
          </a:prstGeom>
        </p:spPr>
      </p:pic>
      <p:sp>
        <p:nvSpPr>
          <p:cNvPr id="7" name="Pladsholder til tekst 6">
            <a:extLst>
              <a:ext uri="{FF2B5EF4-FFF2-40B4-BE49-F238E27FC236}">
                <a16:creationId xmlns:a16="http://schemas.microsoft.com/office/drawing/2014/main" id="{B0096773-E7A9-4AAC-A357-31C12BE8581D}"/>
              </a:ext>
            </a:extLst>
          </p:cNvPr>
          <p:cNvSpPr>
            <a:spLocks noGrp="1"/>
          </p:cNvSpPr>
          <p:nvPr>
            <p:ph type="body" sz="quarter" idx="13"/>
          </p:nvPr>
        </p:nvSpPr>
        <p:spPr>
          <a:xfrm>
            <a:off x="1079762" y="1980000"/>
            <a:ext cx="9720001" cy="4345849"/>
          </a:xfrm>
        </p:spPr>
        <p:txBody>
          <a:bodyPr>
            <a:normAutofit/>
          </a:bodyPr>
          <a:lstStyle>
            <a:lvl1pPr marL="0" indent="0">
              <a:lnSpc>
                <a:spcPts val="5400"/>
              </a:lnSpc>
              <a:buNone/>
              <a:defRPr sz="5000" b="1">
                <a:solidFill>
                  <a:schemeClr val="accent2"/>
                </a:solidFill>
              </a:defRPr>
            </a:lvl1pPr>
            <a:lvl2pPr marL="180000" indent="0">
              <a:buNone/>
              <a:defRPr sz="6000"/>
            </a:lvl2pPr>
            <a:lvl3pPr marL="360000" indent="0">
              <a:buNone/>
              <a:defRPr sz="6000"/>
            </a:lvl3pPr>
            <a:lvl4pPr marL="540000" indent="0">
              <a:buNone/>
              <a:defRPr sz="6000"/>
            </a:lvl4pPr>
            <a:lvl5pPr marL="720000" indent="0">
              <a:buNone/>
              <a:defRPr sz="6000"/>
            </a:lvl5pPr>
          </a:lstStyle>
          <a:p>
            <a:pPr lvl="0"/>
            <a:r>
              <a:rPr lang="en-US"/>
              <a:t>Click to edit Master text styles</a:t>
            </a:r>
          </a:p>
        </p:txBody>
      </p:sp>
      <p:sp>
        <p:nvSpPr>
          <p:cNvPr id="11" name="Pladsholder til billede 10">
            <a:extLst>
              <a:ext uri="{FF2B5EF4-FFF2-40B4-BE49-F238E27FC236}">
                <a16:creationId xmlns:a16="http://schemas.microsoft.com/office/drawing/2014/main" id="{E0FCE05D-F9BE-42FE-98B1-A6A9054295C7}"/>
              </a:ext>
            </a:extLst>
          </p:cNvPr>
          <p:cNvSpPr>
            <a:spLocks noGrp="1"/>
          </p:cNvSpPr>
          <p:nvPr>
            <p:ph type="pic" sz="quarter" idx="14" hasCustomPrompt="1"/>
          </p:nvPr>
        </p:nvSpPr>
        <p:spPr>
          <a:xfrm>
            <a:off x="1079499" y="360000"/>
            <a:ext cx="1260000" cy="1260000"/>
          </a:xfrm>
        </p:spPr>
        <p:txBody>
          <a:bodyPr/>
          <a:lstStyle>
            <a:lvl1pPr marL="0" indent="0">
              <a:buNone/>
              <a:defRPr/>
            </a:lvl1pPr>
          </a:lstStyle>
          <a:p>
            <a:r>
              <a:rPr lang="da-DK" dirty="0" err="1"/>
              <a:t>Insert</a:t>
            </a:r>
            <a:r>
              <a:rPr lang="da-DK" dirty="0"/>
              <a:t> </a:t>
            </a:r>
            <a:r>
              <a:rPr lang="da-DK" dirty="0" err="1"/>
              <a:t>icon</a:t>
            </a:r>
            <a:endParaRPr lang="da-DK" dirty="0"/>
          </a:p>
        </p:txBody>
      </p:sp>
    </p:spTree>
    <p:extLst>
      <p:ext uri="{BB962C8B-B14F-4D97-AF65-F5344CB8AC3E}">
        <p14:creationId xmlns:p14="http://schemas.microsoft.com/office/powerpoint/2010/main" val="612114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maps">
    <p:spTree>
      <p:nvGrpSpPr>
        <p:cNvPr id="1" name=""/>
        <p:cNvGrpSpPr/>
        <p:nvPr/>
      </p:nvGrpSpPr>
      <p:grpSpPr>
        <a:xfrm>
          <a:off x="0" y="0"/>
          <a:ext cx="0" cy="0"/>
          <a:chOff x="0" y="0"/>
          <a:chExt cx="0" cy="0"/>
        </a:xfrm>
      </p:grpSpPr>
      <p:sp>
        <p:nvSpPr>
          <p:cNvPr id="7" name="Pladsholder til billede 6">
            <a:extLst>
              <a:ext uri="{FF2B5EF4-FFF2-40B4-BE49-F238E27FC236}">
                <a16:creationId xmlns:a16="http://schemas.microsoft.com/office/drawing/2014/main" id="{12E354A1-E814-4CE3-B772-134096C53623}"/>
              </a:ext>
            </a:extLst>
          </p:cNvPr>
          <p:cNvSpPr>
            <a:spLocks noGrp="1"/>
          </p:cNvSpPr>
          <p:nvPr>
            <p:ph type="pic" sz="quarter" idx="13"/>
          </p:nvPr>
        </p:nvSpPr>
        <p:spPr>
          <a:xfrm>
            <a:off x="0" y="0"/>
            <a:ext cx="12192000" cy="6858000"/>
          </a:xfrm>
        </p:spPr>
        <p:txBody>
          <a:bodyPr/>
          <a:lstStyle>
            <a:lvl1pPr marL="0" indent="0">
              <a:buNone/>
              <a:defRPr/>
            </a:lvl1pPr>
          </a:lstStyle>
          <a:p>
            <a:r>
              <a:rPr lang="en-US"/>
              <a:t>Click icon to add picture</a:t>
            </a:r>
            <a:endParaRPr lang="da-DK"/>
          </a:p>
        </p:txBody>
      </p:sp>
      <p:sp>
        <p:nvSpPr>
          <p:cNvPr id="3" name="Pladsholder til sidefod 2">
            <a:extLst>
              <a:ext uri="{FF2B5EF4-FFF2-40B4-BE49-F238E27FC236}">
                <a16:creationId xmlns:a16="http://schemas.microsoft.com/office/drawing/2014/main" id="{E6CF52A7-6F2F-4BEE-B885-7246B0A3C490}"/>
              </a:ext>
            </a:extLst>
          </p:cNvPr>
          <p:cNvSpPr>
            <a:spLocks noGrp="1"/>
          </p:cNvSpPr>
          <p:nvPr>
            <p:ph type="ftr" sz="quarter" idx="10"/>
          </p:nvPr>
        </p:nvSpPr>
        <p:spPr/>
        <p:txBody>
          <a:bodyPr/>
          <a:lstStyle/>
          <a:p>
            <a:r>
              <a:rPr lang="da-DK"/>
              <a:t>PowerPoint template 16:9</a:t>
            </a:r>
            <a:endParaRPr lang="da-DK" dirty="0"/>
          </a:p>
        </p:txBody>
      </p:sp>
      <p:sp>
        <p:nvSpPr>
          <p:cNvPr id="4" name="Pladsholder til slidenummer 3">
            <a:extLst>
              <a:ext uri="{FF2B5EF4-FFF2-40B4-BE49-F238E27FC236}">
                <a16:creationId xmlns:a16="http://schemas.microsoft.com/office/drawing/2014/main" id="{1D332D0D-DDAB-4CCA-A24D-ACBC4D94DB3B}"/>
              </a:ext>
            </a:extLst>
          </p:cNvPr>
          <p:cNvSpPr>
            <a:spLocks noGrp="1"/>
          </p:cNvSpPr>
          <p:nvPr>
            <p:ph type="sldNum" sz="quarter" idx="11"/>
          </p:nvPr>
        </p:nvSpPr>
        <p:spPr/>
        <p:txBody>
          <a:bodyPr/>
          <a:lstStyle/>
          <a:p>
            <a:fld id="{865B7C27-3FE4-4A2D-B806-6F5728E302F6}" type="slidenum">
              <a:rPr lang="da-DK" smtClean="0"/>
              <a:pPr/>
              <a:t>‹#›</a:t>
            </a:fld>
            <a:endParaRPr lang="da-DK" dirty="0"/>
          </a:p>
        </p:txBody>
      </p:sp>
      <p:sp>
        <p:nvSpPr>
          <p:cNvPr id="5" name="Pladsholder til dato 4">
            <a:extLst>
              <a:ext uri="{FF2B5EF4-FFF2-40B4-BE49-F238E27FC236}">
                <a16:creationId xmlns:a16="http://schemas.microsoft.com/office/drawing/2014/main" id="{55FCB0D0-ED65-43CE-99DB-B5202260ED0C}"/>
              </a:ext>
            </a:extLst>
          </p:cNvPr>
          <p:cNvSpPr>
            <a:spLocks noGrp="1"/>
          </p:cNvSpPr>
          <p:nvPr>
            <p:ph type="dt" sz="half" idx="12"/>
          </p:nvPr>
        </p:nvSpPr>
        <p:spPr/>
        <p:txBody>
          <a:bodyPr/>
          <a:lstStyle/>
          <a:p>
            <a:fld id="{79D7D815-E001-4683-8B18-3683B19E45D8}" type="datetime1">
              <a:rPr lang="en-US" smtClean="0"/>
              <a:pPr/>
              <a:t>4/11/22</a:t>
            </a:fld>
            <a:endParaRPr lang="da-DK" dirty="0"/>
          </a:p>
        </p:txBody>
      </p:sp>
      <p:sp>
        <p:nvSpPr>
          <p:cNvPr id="6" name="Pladsholder til tekst 8">
            <a:extLst>
              <a:ext uri="{FF2B5EF4-FFF2-40B4-BE49-F238E27FC236}">
                <a16:creationId xmlns:a16="http://schemas.microsoft.com/office/drawing/2014/main" id="{36D626E1-2497-40C2-B4A8-F19DDFB242EB}"/>
              </a:ext>
            </a:extLst>
          </p:cNvPr>
          <p:cNvSpPr>
            <a:spLocks noGrp="1"/>
          </p:cNvSpPr>
          <p:nvPr>
            <p:ph type="body" sz="quarter" idx="15"/>
          </p:nvPr>
        </p:nvSpPr>
        <p:spPr>
          <a:xfrm>
            <a:off x="1080000" y="6480000"/>
            <a:ext cx="504000" cy="179010"/>
          </a:xfrm>
          <a:blipFill>
            <a:blip r:embed="rId2" cstate="print"/>
            <a:stretch>
              <a:fillRect/>
            </a:stretch>
          </a:blipFill>
        </p:spPr>
        <p:txBody>
          <a:bodyPr>
            <a:normAutofit/>
          </a:bodyPr>
          <a:lstStyle>
            <a:lvl1pPr marL="0" indent="0">
              <a:buNone/>
              <a:defRPr sz="1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696817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slide">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82956-8E44-4E61-9A81-17F8D19AA58C}"/>
              </a:ext>
            </a:extLst>
          </p:cNvPr>
          <p:cNvSpPr>
            <a:spLocks noGrp="1"/>
          </p:cNvSpPr>
          <p:nvPr>
            <p:ph type="ctrTitle"/>
          </p:nvPr>
        </p:nvSpPr>
        <p:spPr>
          <a:xfrm>
            <a:off x="1079999" y="3434400"/>
            <a:ext cx="10080000" cy="720000"/>
          </a:xfrm>
          <a:noFill/>
        </p:spPr>
        <p:txBody>
          <a:bodyPr lIns="0" tIns="0" rIns="360000" bIns="360000" anchor="t" anchorCtr="0">
            <a:noAutofit/>
          </a:bodyPr>
          <a:lstStyle>
            <a:lvl1pPr algn="l">
              <a:defRPr sz="4000" b="1">
                <a:solidFill>
                  <a:schemeClr val="bg1"/>
                </a:solidFill>
              </a:defRPr>
            </a:lvl1pPr>
          </a:lstStyle>
          <a:p>
            <a:r>
              <a:rPr lang="en-US"/>
              <a:t>Click to edit Master title style</a:t>
            </a:r>
            <a:endParaRPr lang="da-DK" dirty="0"/>
          </a:p>
        </p:txBody>
      </p:sp>
      <p:sp>
        <p:nvSpPr>
          <p:cNvPr id="7" name="Pladsholder til tekst 6">
            <a:extLst>
              <a:ext uri="{FF2B5EF4-FFF2-40B4-BE49-F238E27FC236}">
                <a16:creationId xmlns:a16="http://schemas.microsoft.com/office/drawing/2014/main" id="{8645B696-1BA4-4F6C-B4A8-FBFF6560E3CA}"/>
              </a:ext>
            </a:extLst>
          </p:cNvPr>
          <p:cNvSpPr>
            <a:spLocks noGrp="1"/>
          </p:cNvSpPr>
          <p:nvPr>
            <p:ph type="body" sz="quarter" idx="16"/>
          </p:nvPr>
        </p:nvSpPr>
        <p:spPr>
          <a:xfrm>
            <a:off x="1080000" y="4140000"/>
            <a:ext cx="7357441" cy="1502805"/>
          </a:xfrm>
        </p:spPr>
        <p:txBody>
          <a:bodyPr tIns="180000">
            <a:noAutofit/>
          </a:bodyPr>
          <a:lstStyle>
            <a:lvl1pPr marL="0" indent="0" algn="l">
              <a:lnSpc>
                <a:spcPct val="100000"/>
              </a:lnSpc>
              <a:spcAft>
                <a:spcPts val="0"/>
              </a:spcAft>
              <a:buNone/>
              <a:defRPr sz="1800">
                <a:solidFill>
                  <a:schemeClr val="accent3">
                    <a:lumMod val="60000"/>
                    <a:lumOff val="40000"/>
                  </a:schemeClr>
                </a:solidFill>
              </a:defRPr>
            </a:lvl1pPr>
            <a:lvl2pPr marL="270000" indent="0" algn="ctr">
              <a:buNone/>
              <a:defRPr>
                <a:solidFill>
                  <a:schemeClr val="bg1"/>
                </a:solidFill>
              </a:defRPr>
            </a:lvl2pPr>
            <a:lvl3pPr marL="540000" indent="0" algn="ctr">
              <a:buNone/>
              <a:defRPr>
                <a:solidFill>
                  <a:schemeClr val="bg1"/>
                </a:solidFill>
              </a:defRPr>
            </a:lvl3pPr>
            <a:lvl4pPr marL="810000" indent="0" algn="ctr">
              <a:buNone/>
              <a:defRPr>
                <a:solidFill>
                  <a:schemeClr val="bg1"/>
                </a:solidFill>
              </a:defRPr>
            </a:lvl4pPr>
            <a:lvl5pPr marL="1080000" indent="0" algn="ctr">
              <a:buNone/>
              <a:defRPr>
                <a:solidFill>
                  <a:schemeClr val="bg1"/>
                </a:solidFill>
              </a:defRPr>
            </a:lvl5pPr>
          </a:lstStyle>
          <a:p>
            <a:pPr lvl="0"/>
            <a:r>
              <a:rPr lang="en-US"/>
              <a:t>Click to edit Master text styles</a:t>
            </a:r>
          </a:p>
        </p:txBody>
      </p:sp>
      <p:grpSp>
        <p:nvGrpSpPr>
          <p:cNvPr id="8" name="Gruppe 7">
            <a:extLst>
              <a:ext uri="{FF2B5EF4-FFF2-40B4-BE49-F238E27FC236}">
                <a16:creationId xmlns:a16="http://schemas.microsoft.com/office/drawing/2014/main" id="{DD2103AB-83F3-4128-AA8C-14C6E6E917DA}"/>
              </a:ext>
            </a:extLst>
          </p:cNvPr>
          <p:cNvGrpSpPr/>
          <p:nvPr userDrawn="1"/>
        </p:nvGrpSpPr>
        <p:grpSpPr>
          <a:xfrm>
            <a:off x="90720000" y="314252"/>
            <a:ext cx="2371532" cy="1180824"/>
            <a:chOff x="547287" y="314252"/>
            <a:chExt cx="2371532" cy="1180824"/>
          </a:xfrm>
        </p:grpSpPr>
        <p:pic>
          <p:nvPicPr>
            <p:cNvPr id="9" name="Billede 8">
              <a:extLst>
                <a:ext uri="{FF2B5EF4-FFF2-40B4-BE49-F238E27FC236}">
                  <a16:creationId xmlns:a16="http://schemas.microsoft.com/office/drawing/2014/main" id="{DF9E73F9-F0F5-4612-AE3E-C396AD88E2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287" y="995218"/>
              <a:ext cx="2371532" cy="258650"/>
            </a:xfrm>
            <a:prstGeom prst="rect">
              <a:avLst/>
            </a:prstGeom>
          </p:spPr>
        </p:pic>
        <p:pic>
          <p:nvPicPr>
            <p:cNvPr id="10" name="Billede 9">
              <a:extLst>
                <a:ext uri="{FF2B5EF4-FFF2-40B4-BE49-F238E27FC236}">
                  <a16:creationId xmlns:a16="http://schemas.microsoft.com/office/drawing/2014/main" id="{82107DE4-04FE-420D-A32F-B676F05E26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0000" y="1279076"/>
              <a:ext cx="1456630" cy="216000"/>
            </a:xfrm>
            <a:prstGeom prst="rect">
              <a:avLst/>
            </a:prstGeom>
          </p:spPr>
        </p:pic>
        <p:pic>
          <p:nvPicPr>
            <p:cNvPr id="12" name="Billede 11">
              <a:extLst>
                <a:ext uri="{FF2B5EF4-FFF2-40B4-BE49-F238E27FC236}">
                  <a16:creationId xmlns:a16="http://schemas.microsoft.com/office/drawing/2014/main" id="{83F8E6BE-7234-45A0-96F9-4666685C791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9730" y="314252"/>
              <a:ext cx="2001600" cy="654909"/>
            </a:xfrm>
            <a:prstGeom prst="rect">
              <a:avLst/>
            </a:prstGeom>
          </p:spPr>
        </p:pic>
      </p:grpSp>
      <p:grpSp>
        <p:nvGrpSpPr>
          <p:cNvPr id="3" name="Gruppe 2">
            <a:extLst>
              <a:ext uri="{FF2B5EF4-FFF2-40B4-BE49-F238E27FC236}">
                <a16:creationId xmlns:a16="http://schemas.microsoft.com/office/drawing/2014/main" id="{901CDADE-6AB5-4EB8-A34A-8F2BD8EB77A4}"/>
              </a:ext>
            </a:extLst>
          </p:cNvPr>
          <p:cNvGrpSpPr/>
          <p:nvPr userDrawn="1"/>
        </p:nvGrpSpPr>
        <p:grpSpPr>
          <a:xfrm>
            <a:off x="943200" y="314252"/>
            <a:ext cx="2371532" cy="1180824"/>
            <a:chOff x="907200" y="314252"/>
            <a:chExt cx="2371532" cy="1180824"/>
          </a:xfrm>
        </p:grpSpPr>
        <p:pic>
          <p:nvPicPr>
            <p:cNvPr id="15" name="Billede 14">
              <a:extLst>
                <a:ext uri="{FF2B5EF4-FFF2-40B4-BE49-F238E27FC236}">
                  <a16:creationId xmlns:a16="http://schemas.microsoft.com/office/drawing/2014/main" id="{B51919A2-3861-4007-9769-B55F2B1400C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7200" y="995218"/>
              <a:ext cx="2371532" cy="258650"/>
            </a:xfrm>
            <a:prstGeom prst="rect">
              <a:avLst/>
            </a:prstGeom>
          </p:spPr>
        </p:pic>
        <p:pic>
          <p:nvPicPr>
            <p:cNvPr id="17" name="Billede 16">
              <a:extLst>
                <a:ext uri="{FF2B5EF4-FFF2-40B4-BE49-F238E27FC236}">
                  <a16:creationId xmlns:a16="http://schemas.microsoft.com/office/drawing/2014/main" id="{F0C6E35A-CDB5-4B6B-9870-8E5905E7E1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913" y="1279076"/>
              <a:ext cx="1456630" cy="216000"/>
            </a:xfrm>
            <a:prstGeom prst="rect">
              <a:avLst/>
            </a:prstGeom>
          </p:spPr>
        </p:pic>
        <p:pic>
          <p:nvPicPr>
            <p:cNvPr id="18" name="Billede 17">
              <a:extLst>
                <a:ext uri="{FF2B5EF4-FFF2-40B4-BE49-F238E27FC236}">
                  <a16:creationId xmlns:a16="http://schemas.microsoft.com/office/drawing/2014/main" id="{792E1E12-C3A6-4ABF-A03F-B03C341E4C3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643" y="314252"/>
              <a:ext cx="2001600" cy="654909"/>
            </a:xfrm>
            <a:prstGeom prst="rect">
              <a:avLst/>
            </a:prstGeom>
          </p:spPr>
        </p:pic>
      </p:grpSp>
    </p:spTree>
    <p:extLst>
      <p:ext uri="{BB962C8B-B14F-4D97-AF65-F5344CB8AC3E}">
        <p14:creationId xmlns:p14="http://schemas.microsoft.com/office/powerpoint/2010/main" val="383707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1047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4CD47-84E0-4DD6-89B7-FF3A76F23271}"/>
              </a:ext>
            </a:extLst>
          </p:cNvPr>
          <p:cNvSpPr>
            <a:spLocks noGrp="1"/>
          </p:cNvSpPr>
          <p:nvPr>
            <p:ph type="title"/>
          </p:nvPr>
        </p:nvSpPr>
        <p:spPr>
          <a:xfrm>
            <a:off x="1080000" y="360000"/>
            <a:ext cx="9720000" cy="1314000"/>
          </a:xfrm>
        </p:spPr>
        <p:txBody>
          <a:bodyPr lIns="0" tIns="0" rIns="0" bIns="0" anchor="b" anchorCtr="0">
            <a:noAutofit/>
          </a:bodyPr>
          <a:lstStyle>
            <a:lvl1pPr>
              <a:defRPr b="1">
                <a:solidFill>
                  <a:schemeClr val="bg1"/>
                </a:solidFill>
              </a:defRPr>
            </a:lvl1pPr>
          </a:lstStyle>
          <a:p>
            <a:r>
              <a:rPr lang="en-US"/>
              <a:t>Click to edit Master title style</a:t>
            </a:r>
            <a:endParaRPr lang="da-DK" dirty="0"/>
          </a:p>
        </p:txBody>
      </p:sp>
      <p:sp>
        <p:nvSpPr>
          <p:cNvPr id="3" name="Pladsholder til sidefod 2">
            <a:extLst>
              <a:ext uri="{FF2B5EF4-FFF2-40B4-BE49-F238E27FC236}">
                <a16:creationId xmlns:a16="http://schemas.microsoft.com/office/drawing/2014/main" id="{F7B46DE7-05A3-46DE-BA59-83F7FEF5FDD3}"/>
              </a:ext>
            </a:extLst>
          </p:cNvPr>
          <p:cNvSpPr>
            <a:spLocks noGrp="1"/>
          </p:cNvSpPr>
          <p:nvPr>
            <p:ph type="ftr" sz="quarter" idx="10"/>
          </p:nvPr>
        </p:nvSpPr>
        <p:spPr>
          <a:xfrm>
            <a:off x="1566000" y="6480000"/>
            <a:ext cx="5400000" cy="180000"/>
          </a:xfrm>
        </p:spPr>
        <p:txBody>
          <a:bodyPr/>
          <a:lstStyle>
            <a:lvl1pPr>
              <a:defRPr>
                <a:solidFill>
                  <a:schemeClr val="bg1"/>
                </a:solidFill>
              </a:defRPr>
            </a:lvl1pPr>
          </a:lstStyle>
          <a:p>
            <a:r>
              <a:rPr lang="da-DK"/>
              <a:t>PowerPoint template 16:9</a:t>
            </a:r>
            <a:endParaRPr lang="da-DK" dirty="0"/>
          </a:p>
        </p:txBody>
      </p:sp>
      <p:sp>
        <p:nvSpPr>
          <p:cNvPr id="4" name="Pladsholder til slidenummer 3">
            <a:extLst>
              <a:ext uri="{FF2B5EF4-FFF2-40B4-BE49-F238E27FC236}">
                <a16:creationId xmlns:a16="http://schemas.microsoft.com/office/drawing/2014/main" id="{FFE7A5C2-047B-4F46-B0B2-AB4D7EF81033}"/>
              </a:ext>
            </a:extLst>
          </p:cNvPr>
          <p:cNvSpPr>
            <a:spLocks noGrp="1"/>
          </p:cNvSpPr>
          <p:nvPr>
            <p:ph type="sldNum" sz="quarter" idx="11"/>
          </p:nvPr>
        </p:nvSpPr>
        <p:spPr/>
        <p:txBody>
          <a:bodyPr/>
          <a:lstStyle>
            <a:lvl1pPr>
              <a:defRPr>
                <a:solidFill>
                  <a:schemeClr val="bg1"/>
                </a:solidFill>
              </a:defRPr>
            </a:lvl1pPr>
          </a:lstStyle>
          <a:p>
            <a:fld id="{865B7C27-3FE4-4A2D-B806-6F5728E302F6}" type="slidenum">
              <a:rPr lang="da-DK" smtClean="0"/>
              <a:pPr/>
              <a:t>‹#›</a:t>
            </a:fld>
            <a:endParaRPr lang="da-DK" dirty="0"/>
          </a:p>
        </p:txBody>
      </p:sp>
      <p:sp>
        <p:nvSpPr>
          <p:cNvPr id="5" name="Pladsholder til dato 4">
            <a:extLst>
              <a:ext uri="{FF2B5EF4-FFF2-40B4-BE49-F238E27FC236}">
                <a16:creationId xmlns:a16="http://schemas.microsoft.com/office/drawing/2014/main" id="{5BAFF7BD-0993-480E-92DE-7551CD4746C2}"/>
              </a:ext>
            </a:extLst>
          </p:cNvPr>
          <p:cNvSpPr>
            <a:spLocks noGrp="1"/>
          </p:cNvSpPr>
          <p:nvPr>
            <p:ph type="dt" sz="half" idx="12"/>
          </p:nvPr>
        </p:nvSpPr>
        <p:spPr/>
        <p:txBody>
          <a:bodyPr/>
          <a:lstStyle>
            <a:lvl1pPr>
              <a:defRPr>
                <a:solidFill>
                  <a:schemeClr val="bg1"/>
                </a:solidFill>
              </a:defRPr>
            </a:lvl1pPr>
          </a:lstStyle>
          <a:p>
            <a:fld id="{27E12643-2F99-413E-B7E3-778448665D38}" type="datetime1">
              <a:rPr lang="en-US" smtClean="0"/>
              <a:pPr/>
              <a:t>4/11/22</a:t>
            </a:fld>
            <a:endParaRPr lang="da-DK" dirty="0"/>
          </a:p>
        </p:txBody>
      </p:sp>
      <p:pic>
        <p:nvPicPr>
          <p:cNvPr id="7" name="Billede 6">
            <a:extLst>
              <a:ext uri="{FF2B5EF4-FFF2-40B4-BE49-F238E27FC236}">
                <a16:creationId xmlns:a16="http://schemas.microsoft.com/office/drawing/2014/main" id="{D3DE1636-AA73-41D6-914A-14C26B56CF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001" y="6480000"/>
            <a:ext cx="502342" cy="179999"/>
          </a:xfrm>
          <a:prstGeom prst="rect">
            <a:avLst/>
          </a:prstGeom>
        </p:spPr>
      </p:pic>
      <p:sp>
        <p:nvSpPr>
          <p:cNvPr id="11" name="Pladsholder til tekst 10">
            <a:extLst>
              <a:ext uri="{FF2B5EF4-FFF2-40B4-BE49-F238E27FC236}">
                <a16:creationId xmlns:a16="http://schemas.microsoft.com/office/drawing/2014/main" id="{06ACD415-5B38-4FCB-B23C-F24B3427A515}"/>
              </a:ext>
            </a:extLst>
          </p:cNvPr>
          <p:cNvSpPr>
            <a:spLocks noGrp="1"/>
          </p:cNvSpPr>
          <p:nvPr>
            <p:ph type="body" sz="quarter" idx="14"/>
          </p:nvPr>
        </p:nvSpPr>
        <p:spPr>
          <a:xfrm>
            <a:off x="1080000" y="1979999"/>
            <a:ext cx="9720000" cy="4140000"/>
          </a:xfrm>
        </p:spPr>
        <p:txBody>
          <a:bodyPr/>
          <a:lstStyle>
            <a:lvl1pPr marL="0" indent="-612000">
              <a:buNone/>
              <a:defRPr sz="1800">
                <a:solidFill>
                  <a:schemeClr val="bg1"/>
                </a:solidFill>
              </a:defRPr>
            </a:lvl1pPr>
            <a:lvl2pPr marL="180000" indent="0">
              <a:buNone/>
              <a:defRPr/>
            </a:lvl2pPr>
            <a:lvl3pPr marL="360000" indent="0">
              <a:buNone/>
              <a:defRPr/>
            </a:lvl3pPr>
            <a:lvl4pPr marL="540000" indent="0">
              <a:buNone/>
              <a:defRPr/>
            </a:lvl4pPr>
            <a:lvl5pPr marL="720000" indent="0">
              <a:buNone/>
              <a:defRPr/>
            </a:lvl5pPr>
          </a:lstStyle>
          <a:p>
            <a:pPr lvl="0"/>
            <a:r>
              <a:rPr lang="en-US"/>
              <a:t>Click to edit Master text styles</a:t>
            </a:r>
          </a:p>
        </p:txBody>
      </p:sp>
    </p:spTree>
    <p:extLst>
      <p:ext uri="{BB962C8B-B14F-4D97-AF65-F5344CB8AC3E}">
        <p14:creationId xmlns:p14="http://schemas.microsoft.com/office/powerpoint/2010/main" val="168441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title">
    <p:bg>
      <p:bgPr>
        <a:solidFill>
          <a:schemeClr val="tx2"/>
        </a:solidFill>
        <a:effectLst/>
      </p:bgPr>
    </p:bg>
    <p:spTree>
      <p:nvGrpSpPr>
        <p:cNvPr id="1" name=""/>
        <p:cNvGrpSpPr/>
        <p:nvPr/>
      </p:nvGrpSpPr>
      <p:grpSpPr>
        <a:xfrm>
          <a:off x="0" y="0"/>
          <a:ext cx="0" cy="0"/>
          <a:chOff x="0" y="0"/>
          <a:chExt cx="0" cy="0"/>
        </a:xfrm>
      </p:grpSpPr>
      <p:sp>
        <p:nvSpPr>
          <p:cNvPr id="12" name="Pladsholder til billede 7">
            <a:extLst>
              <a:ext uri="{FF2B5EF4-FFF2-40B4-BE49-F238E27FC236}">
                <a16:creationId xmlns:a16="http://schemas.microsoft.com/office/drawing/2014/main" id="{D070636F-56ED-4AC0-86B8-CF2028A464AB}"/>
              </a:ext>
            </a:extLst>
          </p:cNvPr>
          <p:cNvSpPr>
            <a:spLocks noGrp="1"/>
          </p:cNvSpPr>
          <p:nvPr>
            <p:ph type="pic" sz="quarter" idx="14"/>
          </p:nvPr>
        </p:nvSpPr>
        <p:spPr>
          <a:xfrm>
            <a:off x="8460000" y="0"/>
            <a:ext cx="3732000" cy="6858000"/>
          </a:xfrm>
          <a:solidFill>
            <a:schemeClr val="bg1"/>
          </a:solidFill>
        </p:spPr>
        <p:txBody>
          <a:bodyPr lIns="360000" tIns="360000" rIns="360000" bIns="360000" anchor="t" anchorCtr="0"/>
          <a:lstStyle>
            <a:lvl1pPr algn="r">
              <a:defRPr/>
            </a:lvl1pPr>
          </a:lstStyle>
          <a:p>
            <a:r>
              <a:rPr lang="en-US"/>
              <a:t>Click icon to add picture</a:t>
            </a:r>
            <a:endParaRPr lang="da-DK" dirty="0"/>
          </a:p>
        </p:txBody>
      </p:sp>
      <p:sp>
        <p:nvSpPr>
          <p:cNvPr id="2" name="Titel 1">
            <a:extLst>
              <a:ext uri="{FF2B5EF4-FFF2-40B4-BE49-F238E27FC236}">
                <a16:creationId xmlns:a16="http://schemas.microsoft.com/office/drawing/2014/main" id="{A9682956-8E44-4E61-9A81-17F8D19AA58C}"/>
              </a:ext>
            </a:extLst>
          </p:cNvPr>
          <p:cNvSpPr>
            <a:spLocks noGrp="1"/>
          </p:cNvSpPr>
          <p:nvPr>
            <p:ph type="ctrTitle"/>
          </p:nvPr>
        </p:nvSpPr>
        <p:spPr>
          <a:xfrm>
            <a:off x="1080000" y="2440800"/>
            <a:ext cx="7380000" cy="3240000"/>
          </a:xfrm>
          <a:noFill/>
        </p:spPr>
        <p:txBody>
          <a:bodyPr lIns="0" tIns="0" rIns="360000" bIns="0" anchor="t" anchorCtr="0">
            <a:noAutofit/>
          </a:bodyPr>
          <a:lstStyle>
            <a:lvl1pPr algn="l">
              <a:defRPr sz="4000" b="1">
                <a:solidFill>
                  <a:schemeClr val="bg1"/>
                </a:solidFill>
              </a:defRPr>
            </a:lvl1pPr>
          </a:lstStyle>
          <a:p>
            <a:r>
              <a:rPr lang="en-US"/>
              <a:t>Click to edit Master title style</a:t>
            </a:r>
            <a:endParaRPr lang="da-DK" dirty="0"/>
          </a:p>
        </p:txBody>
      </p:sp>
      <p:sp>
        <p:nvSpPr>
          <p:cNvPr id="4" name="Pladsholder til dato 3">
            <a:extLst>
              <a:ext uri="{FF2B5EF4-FFF2-40B4-BE49-F238E27FC236}">
                <a16:creationId xmlns:a16="http://schemas.microsoft.com/office/drawing/2014/main" id="{D44DE7F6-F8D1-4683-91F4-F5B1DFAB185E}"/>
              </a:ext>
            </a:extLst>
          </p:cNvPr>
          <p:cNvSpPr>
            <a:spLocks noGrp="1"/>
          </p:cNvSpPr>
          <p:nvPr>
            <p:ph type="dt" sz="half" idx="10"/>
          </p:nvPr>
        </p:nvSpPr>
        <p:spPr>
          <a:xfrm>
            <a:off x="9360000" y="6480000"/>
            <a:ext cx="1800000" cy="180000"/>
          </a:xfrm>
          <a:prstGeom prst="rect">
            <a:avLst/>
          </a:prstGeom>
        </p:spPr>
        <p:txBody>
          <a:bodyPr/>
          <a:lstStyle/>
          <a:p>
            <a:fld id="{930B1B23-4667-42DB-80B6-3FE19686C639}" type="datetime1">
              <a:rPr lang="en-US" smtClean="0"/>
              <a:pPr/>
              <a:t>4/11/22</a:t>
            </a:fld>
            <a:endParaRPr lang="da-DK"/>
          </a:p>
        </p:txBody>
      </p:sp>
      <p:sp>
        <p:nvSpPr>
          <p:cNvPr id="5" name="Pladsholder til sidefod 4">
            <a:extLst>
              <a:ext uri="{FF2B5EF4-FFF2-40B4-BE49-F238E27FC236}">
                <a16:creationId xmlns:a16="http://schemas.microsoft.com/office/drawing/2014/main" id="{2EE83EC3-9FFE-4122-B232-DC5B2B020DC3}"/>
              </a:ext>
            </a:extLst>
          </p:cNvPr>
          <p:cNvSpPr>
            <a:spLocks noGrp="1"/>
          </p:cNvSpPr>
          <p:nvPr>
            <p:ph type="ftr" sz="quarter" idx="11"/>
          </p:nvPr>
        </p:nvSpPr>
        <p:spPr>
          <a:xfrm>
            <a:off x="1566000" y="6480000"/>
            <a:ext cx="5400000" cy="180000"/>
          </a:xfrm>
        </p:spPr>
        <p:txBody>
          <a:bodyPr/>
          <a:lstStyle>
            <a:lvl1pPr>
              <a:defRPr>
                <a:solidFill>
                  <a:schemeClr val="bg1"/>
                </a:solidFill>
              </a:defRPr>
            </a:lvl1pPr>
          </a:lstStyle>
          <a:p>
            <a:r>
              <a:rPr lang="da-DK" dirty="0"/>
              <a:t>PowerPoint template 16:9</a:t>
            </a:r>
          </a:p>
        </p:txBody>
      </p:sp>
      <p:sp>
        <p:nvSpPr>
          <p:cNvPr id="6" name="Pladsholder til slidenummer 5">
            <a:extLst>
              <a:ext uri="{FF2B5EF4-FFF2-40B4-BE49-F238E27FC236}">
                <a16:creationId xmlns:a16="http://schemas.microsoft.com/office/drawing/2014/main" id="{19C82042-8DB4-4B97-A415-FA2797A66A04}"/>
              </a:ext>
            </a:extLst>
          </p:cNvPr>
          <p:cNvSpPr>
            <a:spLocks noGrp="1"/>
          </p:cNvSpPr>
          <p:nvPr>
            <p:ph type="sldNum" sz="quarter" idx="12"/>
          </p:nvPr>
        </p:nvSpPr>
        <p:spPr/>
        <p:txBody>
          <a:bodyPr/>
          <a:lstStyle>
            <a:lvl1pPr>
              <a:defRPr>
                <a:solidFill>
                  <a:schemeClr val="bg1"/>
                </a:solidFill>
              </a:defRPr>
            </a:lvl1pPr>
          </a:lstStyle>
          <a:p>
            <a:fld id="{865B7C27-3FE4-4A2D-B806-6F5728E302F6}" type="slidenum">
              <a:rPr lang="da-DK" smtClean="0"/>
              <a:pPr/>
              <a:t>‹#›</a:t>
            </a:fld>
            <a:endParaRPr lang="da-DK" dirty="0"/>
          </a:p>
        </p:txBody>
      </p:sp>
      <p:sp>
        <p:nvSpPr>
          <p:cNvPr id="11" name="Pladsholder til tekst 10">
            <a:extLst>
              <a:ext uri="{FF2B5EF4-FFF2-40B4-BE49-F238E27FC236}">
                <a16:creationId xmlns:a16="http://schemas.microsoft.com/office/drawing/2014/main" id="{CD1CD501-D0E0-444F-9190-F8E84B4C977A}"/>
              </a:ext>
            </a:extLst>
          </p:cNvPr>
          <p:cNvSpPr>
            <a:spLocks noGrp="1"/>
          </p:cNvSpPr>
          <p:nvPr>
            <p:ph type="body" sz="quarter" idx="13" hasCustomPrompt="1"/>
          </p:nvPr>
        </p:nvSpPr>
        <p:spPr>
          <a:xfrm>
            <a:off x="1080000" y="617866"/>
            <a:ext cx="1440000" cy="1440000"/>
          </a:xfrm>
          <a:prstGeom prst="ellipse">
            <a:avLst/>
          </a:prstGeom>
          <a:solidFill>
            <a:schemeClr val="tx2">
              <a:lumMod val="25000"/>
              <a:lumOff val="75000"/>
            </a:schemeClr>
          </a:solidFill>
        </p:spPr>
        <p:txBody>
          <a:bodyPr lIns="0" tIns="36000" rIns="0" bIns="72000" anchor="ctr" anchorCtr="0">
            <a:noAutofit/>
          </a:bodyPr>
          <a:lstStyle>
            <a:lvl1pPr marL="0" indent="0" algn="ctr">
              <a:buNone/>
              <a:defRPr sz="72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da-DK" dirty="0"/>
              <a:t>1</a:t>
            </a:r>
          </a:p>
        </p:txBody>
      </p:sp>
      <p:pic>
        <p:nvPicPr>
          <p:cNvPr id="9" name="Billede 8">
            <a:extLst>
              <a:ext uri="{FF2B5EF4-FFF2-40B4-BE49-F238E27FC236}">
                <a16:creationId xmlns:a16="http://schemas.microsoft.com/office/drawing/2014/main" id="{8BD9857F-D5E4-49D0-86EF-18F3CFC090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001" y="6480000"/>
            <a:ext cx="502342" cy="179999"/>
          </a:xfrm>
          <a:prstGeom prst="rect">
            <a:avLst/>
          </a:prstGeom>
        </p:spPr>
      </p:pic>
    </p:spTree>
    <p:extLst>
      <p:ext uri="{BB962C8B-B14F-4D97-AF65-F5344CB8AC3E}">
        <p14:creationId xmlns:p14="http://schemas.microsoft.com/office/powerpoint/2010/main" val="1102754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4CD47-84E0-4DD6-89B7-FF3A76F23271}"/>
              </a:ext>
            </a:extLst>
          </p:cNvPr>
          <p:cNvSpPr>
            <a:spLocks noGrp="1"/>
          </p:cNvSpPr>
          <p:nvPr>
            <p:ph type="title"/>
          </p:nvPr>
        </p:nvSpPr>
        <p:spPr>
          <a:xfrm>
            <a:off x="1080000" y="414000"/>
            <a:ext cx="9720000" cy="1260000"/>
          </a:xfrm>
        </p:spPr>
        <p:txBody>
          <a:bodyPr lIns="0" tIns="0" rIns="0" bIns="0" anchor="b" anchorCtr="0">
            <a:noAutofit/>
          </a:bodyPr>
          <a:lstStyle>
            <a:lvl1pPr>
              <a:defRPr b="1">
                <a:solidFill>
                  <a:schemeClr val="accent1"/>
                </a:solidFill>
              </a:defRPr>
            </a:lvl1pPr>
          </a:lstStyle>
          <a:p>
            <a:r>
              <a:rPr lang="en-US"/>
              <a:t>Click to edit Master title style</a:t>
            </a:r>
            <a:endParaRPr lang="da-DK" dirty="0"/>
          </a:p>
        </p:txBody>
      </p:sp>
      <p:sp>
        <p:nvSpPr>
          <p:cNvPr id="3" name="Pladsholder til sidefod 2">
            <a:extLst>
              <a:ext uri="{FF2B5EF4-FFF2-40B4-BE49-F238E27FC236}">
                <a16:creationId xmlns:a16="http://schemas.microsoft.com/office/drawing/2014/main" id="{F7B46DE7-05A3-46DE-BA59-83F7FEF5FDD3}"/>
              </a:ext>
            </a:extLst>
          </p:cNvPr>
          <p:cNvSpPr>
            <a:spLocks noGrp="1"/>
          </p:cNvSpPr>
          <p:nvPr>
            <p:ph type="ftr" sz="quarter" idx="10"/>
          </p:nvPr>
        </p:nvSpPr>
        <p:spPr>
          <a:xfrm>
            <a:off x="1566000" y="6480000"/>
            <a:ext cx="5400000" cy="180000"/>
          </a:xfrm>
        </p:spPr>
        <p:txBody>
          <a:bodyPr/>
          <a:lstStyle/>
          <a:p>
            <a:r>
              <a:rPr lang="da-DK" dirty="0"/>
              <a:t>PowerPoint template 16:9</a:t>
            </a:r>
          </a:p>
        </p:txBody>
      </p:sp>
      <p:sp>
        <p:nvSpPr>
          <p:cNvPr id="4" name="Pladsholder til slidenummer 3">
            <a:extLst>
              <a:ext uri="{FF2B5EF4-FFF2-40B4-BE49-F238E27FC236}">
                <a16:creationId xmlns:a16="http://schemas.microsoft.com/office/drawing/2014/main" id="{FFE7A5C2-047B-4F46-B0B2-AB4D7EF81033}"/>
              </a:ext>
            </a:extLst>
          </p:cNvPr>
          <p:cNvSpPr>
            <a:spLocks noGrp="1"/>
          </p:cNvSpPr>
          <p:nvPr>
            <p:ph type="sldNum" sz="quarter" idx="11"/>
          </p:nvPr>
        </p:nvSpPr>
        <p:spPr/>
        <p:txBody>
          <a:bodyPr/>
          <a:lstStyle/>
          <a:p>
            <a:fld id="{865B7C27-3FE4-4A2D-B806-6F5728E302F6}" type="slidenum">
              <a:rPr lang="da-DK" smtClean="0"/>
              <a:pPr/>
              <a:t>‹#›</a:t>
            </a:fld>
            <a:endParaRPr lang="da-DK" dirty="0"/>
          </a:p>
        </p:txBody>
      </p:sp>
      <p:sp>
        <p:nvSpPr>
          <p:cNvPr id="5" name="Pladsholder til dato 4">
            <a:extLst>
              <a:ext uri="{FF2B5EF4-FFF2-40B4-BE49-F238E27FC236}">
                <a16:creationId xmlns:a16="http://schemas.microsoft.com/office/drawing/2014/main" id="{5BAFF7BD-0993-480E-92DE-7551CD4746C2}"/>
              </a:ext>
            </a:extLst>
          </p:cNvPr>
          <p:cNvSpPr>
            <a:spLocks noGrp="1"/>
          </p:cNvSpPr>
          <p:nvPr>
            <p:ph type="dt" sz="half" idx="12"/>
          </p:nvPr>
        </p:nvSpPr>
        <p:spPr/>
        <p:txBody>
          <a:bodyPr/>
          <a:lstStyle/>
          <a:p>
            <a:fld id="{27E12643-2F99-413E-B7E3-778448665D38}" type="datetime1">
              <a:rPr lang="en-US" smtClean="0"/>
              <a:pPr/>
              <a:t>4/11/22</a:t>
            </a:fld>
            <a:endParaRPr lang="da-DK" dirty="0"/>
          </a:p>
        </p:txBody>
      </p:sp>
      <p:pic>
        <p:nvPicPr>
          <p:cNvPr id="7" name="Billede 6">
            <a:extLst>
              <a:ext uri="{FF2B5EF4-FFF2-40B4-BE49-F238E27FC236}">
                <a16:creationId xmlns:a16="http://schemas.microsoft.com/office/drawing/2014/main" id="{D3DE1636-AA73-41D6-914A-14C26B56CF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000" y="6480000"/>
            <a:ext cx="502345" cy="179999"/>
          </a:xfrm>
          <a:prstGeom prst="rect">
            <a:avLst/>
          </a:prstGeom>
        </p:spPr>
      </p:pic>
      <p:sp>
        <p:nvSpPr>
          <p:cNvPr id="11" name="Pladsholder til tekst 10">
            <a:extLst>
              <a:ext uri="{FF2B5EF4-FFF2-40B4-BE49-F238E27FC236}">
                <a16:creationId xmlns:a16="http://schemas.microsoft.com/office/drawing/2014/main" id="{06ACD415-5B38-4FCB-B23C-F24B3427A515}"/>
              </a:ext>
            </a:extLst>
          </p:cNvPr>
          <p:cNvSpPr>
            <a:spLocks noGrp="1"/>
          </p:cNvSpPr>
          <p:nvPr>
            <p:ph type="body" sz="quarter" idx="14"/>
          </p:nvPr>
        </p:nvSpPr>
        <p:spPr>
          <a:xfrm>
            <a:off x="1080000" y="1979999"/>
            <a:ext cx="9719763" cy="41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Tree>
    <p:extLst>
      <p:ext uri="{BB962C8B-B14F-4D97-AF65-F5344CB8AC3E}">
        <p14:creationId xmlns:p14="http://schemas.microsoft.com/office/powerpoint/2010/main" val="3295475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bullets with prehea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4CD47-84E0-4DD6-89B7-FF3A76F23271}"/>
              </a:ext>
            </a:extLst>
          </p:cNvPr>
          <p:cNvSpPr>
            <a:spLocks noGrp="1"/>
          </p:cNvSpPr>
          <p:nvPr>
            <p:ph type="title"/>
          </p:nvPr>
        </p:nvSpPr>
        <p:spPr>
          <a:xfrm>
            <a:off x="1080000" y="468000"/>
            <a:ext cx="9720000" cy="1206000"/>
          </a:xfrm>
        </p:spPr>
        <p:txBody>
          <a:bodyPr lIns="0" tIns="0" rIns="0" bIns="0" anchor="b" anchorCtr="0">
            <a:noAutofit/>
          </a:bodyPr>
          <a:lstStyle>
            <a:lvl1pPr>
              <a:defRPr b="1">
                <a:solidFill>
                  <a:schemeClr val="accent1"/>
                </a:solidFill>
              </a:defRPr>
            </a:lvl1pPr>
          </a:lstStyle>
          <a:p>
            <a:r>
              <a:rPr lang="en-US"/>
              <a:t>Click to edit Master title style</a:t>
            </a:r>
            <a:endParaRPr lang="da-DK" dirty="0"/>
          </a:p>
        </p:txBody>
      </p:sp>
      <p:sp>
        <p:nvSpPr>
          <p:cNvPr id="3" name="Pladsholder til sidefod 2">
            <a:extLst>
              <a:ext uri="{FF2B5EF4-FFF2-40B4-BE49-F238E27FC236}">
                <a16:creationId xmlns:a16="http://schemas.microsoft.com/office/drawing/2014/main" id="{F7B46DE7-05A3-46DE-BA59-83F7FEF5FDD3}"/>
              </a:ext>
            </a:extLst>
          </p:cNvPr>
          <p:cNvSpPr>
            <a:spLocks noGrp="1"/>
          </p:cNvSpPr>
          <p:nvPr>
            <p:ph type="ftr" sz="quarter" idx="10"/>
          </p:nvPr>
        </p:nvSpPr>
        <p:spPr>
          <a:xfrm>
            <a:off x="1566000" y="6480000"/>
            <a:ext cx="5400000" cy="180000"/>
          </a:xfrm>
        </p:spPr>
        <p:txBody>
          <a:bodyPr/>
          <a:lstStyle/>
          <a:p>
            <a:r>
              <a:rPr lang="da-DK" dirty="0"/>
              <a:t>PowerPoint template 16:9</a:t>
            </a:r>
          </a:p>
        </p:txBody>
      </p:sp>
      <p:sp>
        <p:nvSpPr>
          <p:cNvPr id="4" name="Pladsholder til slidenummer 3">
            <a:extLst>
              <a:ext uri="{FF2B5EF4-FFF2-40B4-BE49-F238E27FC236}">
                <a16:creationId xmlns:a16="http://schemas.microsoft.com/office/drawing/2014/main" id="{FFE7A5C2-047B-4F46-B0B2-AB4D7EF81033}"/>
              </a:ext>
            </a:extLst>
          </p:cNvPr>
          <p:cNvSpPr>
            <a:spLocks noGrp="1"/>
          </p:cNvSpPr>
          <p:nvPr>
            <p:ph type="sldNum" sz="quarter" idx="11"/>
          </p:nvPr>
        </p:nvSpPr>
        <p:spPr/>
        <p:txBody>
          <a:bodyPr/>
          <a:lstStyle/>
          <a:p>
            <a:fld id="{865B7C27-3FE4-4A2D-B806-6F5728E302F6}" type="slidenum">
              <a:rPr lang="da-DK" smtClean="0"/>
              <a:pPr/>
              <a:t>‹#›</a:t>
            </a:fld>
            <a:endParaRPr lang="da-DK" dirty="0"/>
          </a:p>
        </p:txBody>
      </p:sp>
      <p:sp>
        <p:nvSpPr>
          <p:cNvPr id="5" name="Pladsholder til dato 4">
            <a:extLst>
              <a:ext uri="{FF2B5EF4-FFF2-40B4-BE49-F238E27FC236}">
                <a16:creationId xmlns:a16="http://schemas.microsoft.com/office/drawing/2014/main" id="{5BAFF7BD-0993-480E-92DE-7551CD4746C2}"/>
              </a:ext>
            </a:extLst>
          </p:cNvPr>
          <p:cNvSpPr>
            <a:spLocks noGrp="1"/>
          </p:cNvSpPr>
          <p:nvPr>
            <p:ph type="dt" sz="half" idx="12"/>
          </p:nvPr>
        </p:nvSpPr>
        <p:spPr/>
        <p:txBody>
          <a:bodyPr/>
          <a:lstStyle/>
          <a:p>
            <a:fld id="{27E12643-2F99-413E-B7E3-778448665D38}" type="datetime1">
              <a:rPr lang="en-US" smtClean="0"/>
              <a:pPr/>
              <a:t>4/11/22</a:t>
            </a:fld>
            <a:endParaRPr lang="da-DK" dirty="0"/>
          </a:p>
        </p:txBody>
      </p:sp>
      <p:pic>
        <p:nvPicPr>
          <p:cNvPr id="7" name="Billede 6">
            <a:extLst>
              <a:ext uri="{FF2B5EF4-FFF2-40B4-BE49-F238E27FC236}">
                <a16:creationId xmlns:a16="http://schemas.microsoft.com/office/drawing/2014/main" id="{D3DE1636-AA73-41D6-914A-14C26B56CF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000" y="6480000"/>
            <a:ext cx="502345" cy="179999"/>
          </a:xfrm>
          <a:prstGeom prst="rect">
            <a:avLst/>
          </a:prstGeom>
        </p:spPr>
      </p:pic>
      <p:sp>
        <p:nvSpPr>
          <p:cNvPr id="11" name="Pladsholder til tekst 10">
            <a:extLst>
              <a:ext uri="{FF2B5EF4-FFF2-40B4-BE49-F238E27FC236}">
                <a16:creationId xmlns:a16="http://schemas.microsoft.com/office/drawing/2014/main" id="{06ACD415-5B38-4FCB-B23C-F24B3427A515}"/>
              </a:ext>
            </a:extLst>
          </p:cNvPr>
          <p:cNvSpPr>
            <a:spLocks noGrp="1"/>
          </p:cNvSpPr>
          <p:nvPr>
            <p:ph type="body" sz="quarter" idx="14"/>
          </p:nvPr>
        </p:nvSpPr>
        <p:spPr>
          <a:xfrm>
            <a:off x="1080000" y="1979999"/>
            <a:ext cx="9719763" cy="41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8" name="Pladsholder til tekst 7">
            <a:extLst>
              <a:ext uri="{FF2B5EF4-FFF2-40B4-BE49-F238E27FC236}">
                <a16:creationId xmlns:a16="http://schemas.microsoft.com/office/drawing/2014/main" id="{21750361-F9BE-4CEB-B2EF-BC216C3CC245}"/>
              </a:ext>
            </a:extLst>
          </p:cNvPr>
          <p:cNvSpPr>
            <a:spLocks noGrp="1"/>
          </p:cNvSpPr>
          <p:nvPr>
            <p:ph type="body" sz="quarter" idx="15"/>
          </p:nvPr>
        </p:nvSpPr>
        <p:spPr>
          <a:xfrm>
            <a:off x="1079500" y="0"/>
            <a:ext cx="9719762" cy="468000"/>
          </a:xfrm>
        </p:spPr>
        <p:txBody>
          <a:bodyPr bIns="0" anchor="b" anchorCtr="0"/>
          <a:lstStyle>
            <a:lvl1pPr marL="0" indent="0">
              <a:buNone/>
              <a:defRPr sz="1400">
                <a:solidFill>
                  <a:schemeClr val="accent2"/>
                </a:solidFill>
              </a:defRPr>
            </a:lvl1pPr>
            <a:lvl2pPr marL="180000" indent="0">
              <a:buNone/>
              <a:defRPr/>
            </a:lvl2pPr>
            <a:lvl3pPr marL="360000" indent="0">
              <a:buNone/>
              <a:defRPr/>
            </a:lvl3pPr>
            <a:lvl4pPr marL="540000" indent="0">
              <a:buNone/>
              <a:defRPr/>
            </a:lvl4pPr>
            <a:lvl5pPr marL="720000" indent="0">
              <a:buNone/>
              <a:defRPr/>
            </a:lvl5pPr>
          </a:lstStyle>
          <a:p>
            <a:pPr lvl="0"/>
            <a:r>
              <a:rPr lang="en-US"/>
              <a:t>Click to edit Master text styles</a:t>
            </a:r>
          </a:p>
        </p:txBody>
      </p:sp>
    </p:spTree>
    <p:extLst>
      <p:ext uri="{BB962C8B-B14F-4D97-AF65-F5344CB8AC3E}">
        <p14:creationId xmlns:p14="http://schemas.microsoft.com/office/powerpoint/2010/main" val="1369422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bullets, 2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4CD47-84E0-4DD6-89B7-FF3A76F23271}"/>
              </a:ext>
            </a:extLst>
          </p:cNvPr>
          <p:cNvSpPr>
            <a:spLocks noGrp="1"/>
          </p:cNvSpPr>
          <p:nvPr>
            <p:ph type="title"/>
          </p:nvPr>
        </p:nvSpPr>
        <p:spPr>
          <a:xfrm>
            <a:off x="1080000" y="414000"/>
            <a:ext cx="9720000" cy="1260000"/>
          </a:xfrm>
        </p:spPr>
        <p:txBody>
          <a:bodyPr lIns="0" tIns="0" rIns="0" bIns="0" anchor="b" anchorCtr="0">
            <a:noAutofit/>
          </a:bodyPr>
          <a:lstStyle>
            <a:lvl1pPr>
              <a:defRPr b="1">
                <a:solidFill>
                  <a:schemeClr val="accent1"/>
                </a:solidFill>
              </a:defRPr>
            </a:lvl1pPr>
          </a:lstStyle>
          <a:p>
            <a:r>
              <a:rPr lang="en-US"/>
              <a:t>Click to edit Master title style</a:t>
            </a:r>
            <a:endParaRPr lang="da-DK" dirty="0"/>
          </a:p>
        </p:txBody>
      </p:sp>
      <p:sp>
        <p:nvSpPr>
          <p:cNvPr id="3" name="Pladsholder til sidefod 2">
            <a:extLst>
              <a:ext uri="{FF2B5EF4-FFF2-40B4-BE49-F238E27FC236}">
                <a16:creationId xmlns:a16="http://schemas.microsoft.com/office/drawing/2014/main" id="{F7B46DE7-05A3-46DE-BA59-83F7FEF5FDD3}"/>
              </a:ext>
            </a:extLst>
          </p:cNvPr>
          <p:cNvSpPr>
            <a:spLocks noGrp="1"/>
          </p:cNvSpPr>
          <p:nvPr>
            <p:ph type="ftr" sz="quarter" idx="10"/>
          </p:nvPr>
        </p:nvSpPr>
        <p:spPr>
          <a:xfrm>
            <a:off x="1566000" y="6480000"/>
            <a:ext cx="5400000" cy="180000"/>
          </a:xfrm>
        </p:spPr>
        <p:txBody>
          <a:bodyPr/>
          <a:lstStyle/>
          <a:p>
            <a:r>
              <a:rPr lang="da-DK" dirty="0"/>
              <a:t>PowerPoint template 16:9</a:t>
            </a:r>
          </a:p>
        </p:txBody>
      </p:sp>
      <p:sp>
        <p:nvSpPr>
          <p:cNvPr id="4" name="Pladsholder til slidenummer 3">
            <a:extLst>
              <a:ext uri="{FF2B5EF4-FFF2-40B4-BE49-F238E27FC236}">
                <a16:creationId xmlns:a16="http://schemas.microsoft.com/office/drawing/2014/main" id="{FFE7A5C2-047B-4F46-B0B2-AB4D7EF81033}"/>
              </a:ext>
            </a:extLst>
          </p:cNvPr>
          <p:cNvSpPr>
            <a:spLocks noGrp="1"/>
          </p:cNvSpPr>
          <p:nvPr>
            <p:ph type="sldNum" sz="quarter" idx="11"/>
          </p:nvPr>
        </p:nvSpPr>
        <p:spPr/>
        <p:txBody>
          <a:bodyPr/>
          <a:lstStyle/>
          <a:p>
            <a:fld id="{865B7C27-3FE4-4A2D-B806-6F5728E302F6}" type="slidenum">
              <a:rPr lang="da-DK" smtClean="0"/>
              <a:pPr/>
              <a:t>‹#›</a:t>
            </a:fld>
            <a:endParaRPr lang="da-DK" dirty="0"/>
          </a:p>
        </p:txBody>
      </p:sp>
      <p:sp>
        <p:nvSpPr>
          <p:cNvPr id="5" name="Pladsholder til dato 4">
            <a:extLst>
              <a:ext uri="{FF2B5EF4-FFF2-40B4-BE49-F238E27FC236}">
                <a16:creationId xmlns:a16="http://schemas.microsoft.com/office/drawing/2014/main" id="{5BAFF7BD-0993-480E-92DE-7551CD4746C2}"/>
              </a:ext>
            </a:extLst>
          </p:cNvPr>
          <p:cNvSpPr>
            <a:spLocks noGrp="1"/>
          </p:cNvSpPr>
          <p:nvPr>
            <p:ph type="dt" sz="half" idx="12"/>
          </p:nvPr>
        </p:nvSpPr>
        <p:spPr/>
        <p:txBody>
          <a:bodyPr/>
          <a:lstStyle/>
          <a:p>
            <a:fld id="{FCA65960-67CC-4641-B4A2-1D804901E76A}" type="datetime1">
              <a:rPr lang="en-US" smtClean="0"/>
              <a:pPr/>
              <a:t>4/11/22</a:t>
            </a:fld>
            <a:endParaRPr lang="da-DK" dirty="0"/>
          </a:p>
        </p:txBody>
      </p:sp>
      <p:sp>
        <p:nvSpPr>
          <p:cNvPr id="8" name="Pladsholder til indhold 7">
            <a:extLst>
              <a:ext uri="{FF2B5EF4-FFF2-40B4-BE49-F238E27FC236}">
                <a16:creationId xmlns:a16="http://schemas.microsoft.com/office/drawing/2014/main" id="{7504B60A-076D-4745-A2B5-2B65295F998F}"/>
              </a:ext>
            </a:extLst>
          </p:cNvPr>
          <p:cNvSpPr>
            <a:spLocks noGrp="1"/>
          </p:cNvSpPr>
          <p:nvPr>
            <p:ph sz="quarter" idx="13"/>
          </p:nvPr>
        </p:nvSpPr>
        <p:spPr>
          <a:xfrm>
            <a:off x="1080000" y="1980000"/>
            <a:ext cx="4500000" cy="4140000"/>
          </a:xfrm>
        </p:spPr>
        <p:txBody>
          <a:bodyPr lIns="0" tIns="0" rIns="0" bIns="0">
            <a:noAutofit/>
          </a:bodyPr>
          <a:lstStyle>
            <a:lvl1pPr marL="0" indent="0">
              <a:spcAft>
                <a:spcPts val="1000"/>
              </a:spcAft>
              <a:buFont typeface="Wingdings" panose="05000000000000000000" pitchFamily="2" charset="2"/>
              <a:buNone/>
              <a:defRPr/>
            </a:lvl1pPr>
            <a:lvl2pPr marL="270000" indent="0">
              <a:buNone/>
              <a:defRPr/>
            </a:lvl2pPr>
            <a:lvl3pPr marL="540000" indent="0">
              <a:buNone/>
              <a:defRPr/>
            </a:lvl3pPr>
            <a:lvl4pPr marL="810000" indent="0">
              <a:buNone/>
              <a:defRPr/>
            </a:lvl4pPr>
            <a:lvl5pPr marL="1080000" indent="0">
              <a:buNone/>
              <a:defRPr/>
            </a:lvl5pPr>
          </a:lstStyle>
          <a:p>
            <a:pPr lvl="0"/>
            <a:r>
              <a:rPr lang="en-US"/>
              <a:t>Click to edit Master text styles</a:t>
            </a:r>
          </a:p>
        </p:txBody>
      </p:sp>
      <p:sp>
        <p:nvSpPr>
          <p:cNvPr id="10" name="Pladsholder til indhold 7">
            <a:extLst>
              <a:ext uri="{FF2B5EF4-FFF2-40B4-BE49-F238E27FC236}">
                <a16:creationId xmlns:a16="http://schemas.microsoft.com/office/drawing/2014/main" id="{E005E74C-7F6C-4582-9026-FF53749B5074}"/>
              </a:ext>
            </a:extLst>
          </p:cNvPr>
          <p:cNvSpPr>
            <a:spLocks noGrp="1"/>
          </p:cNvSpPr>
          <p:nvPr>
            <p:ph sz="quarter" idx="15"/>
          </p:nvPr>
        </p:nvSpPr>
        <p:spPr>
          <a:xfrm>
            <a:off x="6300000" y="1980000"/>
            <a:ext cx="4500000" cy="4140000"/>
          </a:xfrm>
        </p:spPr>
        <p:txBody>
          <a:bodyPr lIns="0" tIns="0" rIns="0" bIns="0">
            <a:noAutofit/>
          </a:bodyPr>
          <a:lstStyle>
            <a:lvl1pPr marL="0" indent="0">
              <a:spcAft>
                <a:spcPts val="1000"/>
              </a:spcAft>
              <a:buFont typeface="Wingdings" panose="05000000000000000000" pitchFamily="2" charset="2"/>
              <a:buNone/>
              <a:defRPr/>
            </a:lvl1pPr>
            <a:lvl2pPr marL="270000" indent="0">
              <a:buNone/>
              <a:defRPr/>
            </a:lvl2pPr>
            <a:lvl3pPr marL="540000" indent="0">
              <a:buNone/>
              <a:defRPr/>
            </a:lvl3pPr>
            <a:lvl4pPr marL="810000" indent="0">
              <a:buNone/>
              <a:defRPr/>
            </a:lvl4pPr>
            <a:lvl5pPr marL="1080000" indent="0">
              <a:buNone/>
              <a:defRPr/>
            </a:lvl5pPr>
          </a:lstStyle>
          <a:p>
            <a:pPr lvl="0"/>
            <a:r>
              <a:rPr lang="en-US"/>
              <a:t>Click to edit Master text styles</a:t>
            </a:r>
          </a:p>
        </p:txBody>
      </p:sp>
      <p:pic>
        <p:nvPicPr>
          <p:cNvPr id="12" name="Billede 11">
            <a:extLst>
              <a:ext uri="{FF2B5EF4-FFF2-40B4-BE49-F238E27FC236}">
                <a16:creationId xmlns:a16="http://schemas.microsoft.com/office/drawing/2014/main" id="{32E12CCB-CAA9-4F5B-ADC9-5686B7FF25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000" y="6480000"/>
            <a:ext cx="502345" cy="179999"/>
          </a:xfrm>
          <a:prstGeom prst="rect">
            <a:avLst/>
          </a:prstGeom>
        </p:spPr>
      </p:pic>
    </p:spTree>
    <p:extLst>
      <p:ext uri="{BB962C8B-B14F-4D97-AF65-F5344CB8AC3E}">
        <p14:creationId xmlns:p14="http://schemas.microsoft.com/office/powerpoint/2010/main" val="1026384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4CD47-84E0-4DD6-89B7-FF3A76F23271}"/>
              </a:ext>
            </a:extLst>
          </p:cNvPr>
          <p:cNvSpPr>
            <a:spLocks noGrp="1"/>
          </p:cNvSpPr>
          <p:nvPr>
            <p:ph type="title"/>
          </p:nvPr>
        </p:nvSpPr>
        <p:spPr>
          <a:xfrm>
            <a:off x="1080000" y="414000"/>
            <a:ext cx="9720000" cy="1260000"/>
          </a:xfrm>
        </p:spPr>
        <p:txBody>
          <a:bodyPr lIns="0" tIns="0" rIns="0" bIns="0" anchor="b" anchorCtr="0">
            <a:noAutofit/>
          </a:bodyPr>
          <a:lstStyle>
            <a:lvl1pPr>
              <a:lnSpc>
                <a:spcPts val="4400"/>
              </a:lnSpc>
              <a:defRPr b="1">
                <a:solidFill>
                  <a:schemeClr val="accent1"/>
                </a:solidFill>
              </a:defRPr>
            </a:lvl1pPr>
          </a:lstStyle>
          <a:p>
            <a:r>
              <a:rPr lang="en-US"/>
              <a:t>Click to edit Master title style</a:t>
            </a:r>
            <a:endParaRPr lang="da-DK" dirty="0"/>
          </a:p>
        </p:txBody>
      </p:sp>
      <p:sp>
        <p:nvSpPr>
          <p:cNvPr id="3" name="Pladsholder til sidefod 2">
            <a:extLst>
              <a:ext uri="{FF2B5EF4-FFF2-40B4-BE49-F238E27FC236}">
                <a16:creationId xmlns:a16="http://schemas.microsoft.com/office/drawing/2014/main" id="{F7B46DE7-05A3-46DE-BA59-83F7FEF5FDD3}"/>
              </a:ext>
            </a:extLst>
          </p:cNvPr>
          <p:cNvSpPr>
            <a:spLocks noGrp="1"/>
          </p:cNvSpPr>
          <p:nvPr>
            <p:ph type="ftr" sz="quarter" idx="10"/>
          </p:nvPr>
        </p:nvSpPr>
        <p:spPr>
          <a:xfrm>
            <a:off x="1566000" y="6480000"/>
            <a:ext cx="5400000" cy="180000"/>
          </a:xfrm>
        </p:spPr>
        <p:txBody>
          <a:bodyPr/>
          <a:lstStyle/>
          <a:p>
            <a:r>
              <a:rPr lang="da-DK" dirty="0"/>
              <a:t>PowerPoint template 16:9</a:t>
            </a:r>
          </a:p>
        </p:txBody>
      </p:sp>
      <p:sp>
        <p:nvSpPr>
          <p:cNvPr id="4" name="Pladsholder til slidenummer 3">
            <a:extLst>
              <a:ext uri="{FF2B5EF4-FFF2-40B4-BE49-F238E27FC236}">
                <a16:creationId xmlns:a16="http://schemas.microsoft.com/office/drawing/2014/main" id="{FFE7A5C2-047B-4F46-B0B2-AB4D7EF81033}"/>
              </a:ext>
            </a:extLst>
          </p:cNvPr>
          <p:cNvSpPr>
            <a:spLocks noGrp="1"/>
          </p:cNvSpPr>
          <p:nvPr>
            <p:ph type="sldNum" sz="quarter" idx="11"/>
          </p:nvPr>
        </p:nvSpPr>
        <p:spPr/>
        <p:txBody>
          <a:bodyPr/>
          <a:lstStyle/>
          <a:p>
            <a:fld id="{865B7C27-3FE4-4A2D-B806-6F5728E302F6}" type="slidenum">
              <a:rPr lang="da-DK" smtClean="0"/>
              <a:pPr/>
              <a:t>‹#›</a:t>
            </a:fld>
            <a:endParaRPr lang="da-DK" dirty="0"/>
          </a:p>
        </p:txBody>
      </p:sp>
      <p:sp>
        <p:nvSpPr>
          <p:cNvPr id="5" name="Pladsholder til dato 4">
            <a:extLst>
              <a:ext uri="{FF2B5EF4-FFF2-40B4-BE49-F238E27FC236}">
                <a16:creationId xmlns:a16="http://schemas.microsoft.com/office/drawing/2014/main" id="{5BAFF7BD-0993-480E-92DE-7551CD4746C2}"/>
              </a:ext>
            </a:extLst>
          </p:cNvPr>
          <p:cNvSpPr>
            <a:spLocks noGrp="1"/>
          </p:cNvSpPr>
          <p:nvPr>
            <p:ph type="dt" sz="half" idx="12"/>
          </p:nvPr>
        </p:nvSpPr>
        <p:spPr/>
        <p:txBody>
          <a:bodyPr/>
          <a:lstStyle/>
          <a:p>
            <a:fld id="{F11BA858-80AA-4B34-B27B-B535B6FD4805}" type="datetime1">
              <a:rPr lang="en-US" smtClean="0"/>
              <a:pPr/>
              <a:t>4/11/22</a:t>
            </a:fld>
            <a:endParaRPr lang="da-DK" dirty="0"/>
          </a:p>
        </p:txBody>
      </p:sp>
      <p:sp>
        <p:nvSpPr>
          <p:cNvPr id="11" name="Pladsholder til tekst 10">
            <a:extLst>
              <a:ext uri="{FF2B5EF4-FFF2-40B4-BE49-F238E27FC236}">
                <a16:creationId xmlns:a16="http://schemas.microsoft.com/office/drawing/2014/main" id="{6B9770CD-F4C3-4676-A139-D381A665F5C9}"/>
              </a:ext>
            </a:extLst>
          </p:cNvPr>
          <p:cNvSpPr>
            <a:spLocks noGrp="1"/>
          </p:cNvSpPr>
          <p:nvPr>
            <p:ph type="body" sz="quarter" idx="16"/>
          </p:nvPr>
        </p:nvSpPr>
        <p:spPr>
          <a:xfrm>
            <a:off x="1080000" y="1979009"/>
            <a:ext cx="4500000" cy="4140000"/>
          </a:xfrm>
        </p:spPr>
        <p:txBody>
          <a:bodyPr/>
          <a:lstStyle>
            <a:lvl1pPr marL="0" indent="0">
              <a:buNone/>
              <a:defRPr/>
            </a:lvl1pPr>
            <a:lvl2pPr marL="270000" indent="0">
              <a:buNone/>
              <a:defRPr/>
            </a:lvl2pPr>
            <a:lvl3pPr marL="540000" indent="0">
              <a:buNone/>
              <a:defRPr/>
            </a:lvl3pPr>
            <a:lvl4pPr marL="810000" indent="0">
              <a:buNone/>
              <a:defRPr/>
            </a:lvl4pPr>
            <a:lvl5pPr marL="1080000" indent="0">
              <a:buNone/>
              <a:defRPr/>
            </a:lvl5pPr>
          </a:lstStyle>
          <a:p>
            <a:pPr lvl="0"/>
            <a:r>
              <a:rPr lang="en-US"/>
              <a:t>Click to edit Master text styles</a:t>
            </a:r>
          </a:p>
        </p:txBody>
      </p:sp>
      <p:sp>
        <p:nvSpPr>
          <p:cNvPr id="13" name="Pladsholder til billede 12">
            <a:extLst>
              <a:ext uri="{FF2B5EF4-FFF2-40B4-BE49-F238E27FC236}">
                <a16:creationId xmlns:a16="http://schemas.microsoft.com/office/drawing/2014/main" id="{C81D9F8B-2A9C-456B-A9C9-4C61C5749689}"/>
              </a:ext>
            </a:extLst>
          </p:cNvPr>
          <p:cNvSpPr>
            <a:spLocks noGrp="1"/>
          </p:cNvSpPr>
          <p:nvPr>
            <p:ph type="pic" sz="quarter" idx="17"/>
          </p:nvPr>
        </p:nvSpPr>
        <p:spPr>
          <a:xfrm>
            <a:off x="6300000" y="1979613"/>
            <a:ext cx="4500000" cy="4140200"/>
          </a:xfrm>
        </p:spPr>
        <p:txBody>
          <a:bodyPr/>
          <a:lstStyle>
            <a:lvl1pPr marL="0" indent="0">
              <a:buNone/>
              <a:defRPr/>
            </a:lvl1pPr>
          </a:lstStyle>
          <a:p>
            <a:r>
              <a:rPr lang="en-US"/>
              <a:t>Click icon to add picture</a:t>
            </a:r>
            <a:endParaRPr lang="da-DK" dirty="0"/>
          </a:p>
        </p:txBody>
      </p:sp>
      <p:pic>
        <p:nvPicPr>
          <p:cNvPr id="10" name="Billede 9">
            <a:extLst>
              <a:ext uri="{FF2B5EF4-FFF2-40B4-BE49-F238E27FC236}">
                <a16:creationId xmlns:a16="http://schemas.microsoft.com/office/drawing/2014/main" id="{356D445D-8253-4E53-AAAD-815D61F4CB9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000" y="6480000"/>
            <a:ext cx="502345" cy="179999"/>
          </a:xfrm>
          <a:prstGeom prst="rect">
            <a:avLst/>
          </a:prstGeom>
        </p:spPr>
      </p:pic>
    </p:spTree>
    <p:extLst>
      <p:ext uri="{BB962C8B-B14F-4D97-AF65-F5344CB8AC3E}">
        <p14:creationId xmlns:p14="http://schemas.microsoft.com/office/powerpoint/2010/main" val="2592621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large im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4CD47-84E0-4DD6-89B7-FF3A76F23271}"/>
              </a:ext>
            </a:extLst>
          </p:cNvPr>
          <p:cNvSpPr>
            <a:spLocks noGrp="1"/>
          </p:cNvSpPr>
          <p:nvPr>
            <p:ph type="title"/>
          </p:nvPr>
        </p:nvSpPr>
        <p:spPr>
          <a:xfrm>
            <a:off x="1080000" y="360000"/>
            <a:ext cx="4500000" cy="1314000"/>
          </a:xfrm>
        </p:spPr>
        <p:txBody>
          <a:bodyPr lIns="0" tIns="0" rIns="0" bIns="0" anchor="b" anchorCtr="0">
            <a:noAutofit/>
          </a:bodyPr>
          <a:lstStyle>
            <a:lvl1pPr>
              <a:lnSpc>
                <a:spcPts val="3200"/>
              </a:lnSpc>
              <a:defRPr sz="3200" b="1">
                <a:solidFill>
                  <a:schemeClr val="accent1"/>
                </a:solidFill>
              </a:defRPr>
            </a:lvl1pPr>
          </a:lstStyle>
          <a:p>
            <a:r>
              <a:rPr lang="en-US"/>
              <a:t>Click to edit Master title style</a:t>
            </a:r>
            <a:endParaRPr lang="da-DK" dirty="0"/>
          </a:p>
        </p:txBody>
      </p:sp>
      <p:sp>
        <p:nvSpPr>
          <p:cNvPr id="3" name="Pladsholder til sidefod 2">
            <a:extLst>
              <a:ext uri="{FF2B5EF4-FFF2-40B4-BE49-F238E27FC236}">
                <a16:creationId xmlns:a16="http://schemas.microsoft.com/office/drawing/2014/main" id="{F7B46DE7-05A3-46DE-BA59-83F7FEF5FDD3}"/>
              </a:ext>
            </a:extLst>
          </p:cNvPr>
          <p:cNvSpPr>
            <a:spLocks noGrp="1"/>
          </p:cNvSpPr>
          <p:nvPr>
            <p:ph type="ftr" sz="quarter" idx="10"/>
          </p:nvPr>
        </p:nvSpPr>
        <p:spPr>
          <a:xfrm>
            <a:off x="1566000" y="6480000"/>
            <a:ext cx="5400000" cy="180000"/>
          </a:xfrm>
        </p:spPr>
        <p:txBody>
          <a:bodyPr/>
          <a:lstStyle/>
          <a:p>
            <a:r>
              <a:rPr lang="da-DK" dirty="0"/>
              <a:t>PowerPoint template 16:9</a:t>
            </a:r>
          </a:p>
        </p:txBody>
      </p:sp>
      <p:sp>
        <p:nvSpPr>
          <p:cNvPr id="4" name="Pladsholder til slidenummer 3">
            <a:extLst>
              <a:ext uri="{FF2B5EF4-FFF2-40B4-BE49-F238E27FC236}">
                <a16:creationId xmlns:a16="http://schemas.microsoft.com/office/drawing/2014/main" id="{FFE7A5C2-047B-4F46-B0B2-AB4D7EF81033}"/>
              </a:ext>
            </a:extLst>
          </p:cNvPr>
          <p:cNvSpPr>
            <a:spLocks noGrp="1"/>
          </p:cNvSpPr>
          <p:nvPr>
            <p:ph type="sldNum" sz="quarter" idx="11"/>
          </p:nvPr>
        </p:nvSpPr>
        <p:spPr/>
        <p:txBody>
          <a:bodyPr/>
          <a:lstStyle/>
          <a:p>
            <a:fld id="{865B7C27-3FE4-4A2D-B806-6F5728E302F6}" type="slidenum">
              <a:rPr lang="da-DK" smtClean="0"/>
              <a:pPr/>
              <a:t>‹#›</a:t>
            </a:fld>
            <a:endParaRPr lang="da-DK" dirty="0"/>
          </a:p>
        </p:txBody>
      </p:sp>
      <p:sp>
        <p:nvSpPr>
          <p:cNvPr id="5" name="Pladsholder til dato 4">
            <a:extLst>
              <a:ext uri="{FF2B5EF4-FFF2-40B4-BE49-F238E27FC236}">
                <a16:creationId xmlns:a16="http://schemas.microsoft.com/office/drawing/2014/main" id="{5BAFF7BD-0993-480E-92DE-7551CD4746C2}"/>
              </a:ext>
            </a:extLst>
          </p:cNvPr>
          <p:cNvSpPr>
            <a:spLocks noGrp="1"/>
          </p:cNvSpPr>
          <p:nvPr>
            <p:ph type="dt" sz="half" idx="12"/>
          </p:nvPr>
        </p:nvSpPr>
        <p:spPr/>
        <p:txBody>
          <a:bodyPr/>
          <a:lstStyle/>
          <a:p>
            <a:fld id="{F11BA858-80AA-4B34-B27B-B535B6FD4805}" type="datetime1">
              <a:rPr lang="en-US" smtClean="0"/>
              <a:pPr/>
              <a:t>4/11/22</a:t>
            </a:fld>
            <a:endParaRPr lang="da-DK" dirty="0"/>
          </a:p>
        </p:txBody>
      </p:sp>
      <p:sp>
        <p:nvSpPr>
          <p:cNvPr id="11" name="Pladsholder til tekst 10">
            <a:extLst>
              <a:ext uri="{FF2B5EF4-FFF2-40B4-BE49-F238E27FC236}">
                <a16:creationId xmlns:a16="http://schemas.microsoft.com/office/drawing/2014/main" id="{6B9770CD-F4C3-4676-A139-D381A665F5C9}"/>
              </a:ext>
            </a:extLst>
          </p:cNvPr>
          <p:cNvSpPr>
            <a:spLocks noGrp="1"/>
          </p:cNvSpPr>
          <p:nvPr>
            <p:ph type="body" sz="quarter" idx="16"/>
          </p:nvPr>
        </p:nvSpPr>
        <p:spPr>
          <a:xfrm>
            <a:off x="1080000" y="1979009"/>
            <a:ext cx="4500000" cy="4140000"/>
          </a:xfrm>
        </p:spPr>
        <p:txBody>
          <a:bodyPr/>
          <a:lstStyle>
            <a:lvl1pPr marL="0" indent="0">
              <a:buNone/>
              <a:defRPr/>
            </a:lvl1pPr>
            <a:lvl2pPr marL="270000" indent="0">
              <a:buNone/>
              <a:defRPr/>
            </a:lvl2pPr>
            <a:lvl3pPr marL="540000" indent="0">
              <a:buNone/>
              <a:defRPr/>
            </a:lvl3pPr>
            <a:lvl4pPr marL="810000" indent="0">
              <a:buNone/>
              <a:defRPr/>
            </a:lvl4pPr>
            <a:lvl5pPr marL="1080000" indent="0">
              <a:buNone/>
              <a:defRPr/>
            </a:lvl5pPr>
          </a:lstStyle>
          <a:p>
            <a:pPr lvl="0"/>
            <a:r>
              <a:rPr lang="en-US"/>
              <a:t>Click to edit Master text styles</a:t>
            </a:r>
          </a:p>
        </p:txBody>
      </p:sp>
      <p:sp>
        <p:nvSpPr>
          <p:cNvPr id="13" name="Pladsholder til billede 12">
            <a:extLst>
              <a:ext uri="{FF2B5EF4-FFF2-40B4-BE49-F238E27FC236}">
                <a16:creationId xmlns:a16="http://schemas.microsoft.com/office/drawing/2014/main" id="{C81D9F8B-2A9C-456B-A9C9-4C61C5749689}"/>
              </a:ext>
            </a:extLst>
          </p:cNvPr>
          <p:cNvSpPr>
            <a:spLocks noGrp="1"/>
          </p:cNvSpPr>
          <p:nvPr>
            <p:ph type="pic" sz="quarter" idx="17"/>
          </p:nvPr>
        </p:nvSpPr>
        <p:spPr>
          <a:xfrm>
            <a:off x="6300000" y="0"/>
            <a:ext cx="5892000" cy="6858000"/>
          </a:xfrm>
        </p:spPr>
        <p:txBody>
          <a:bodyPr/>
          <a:lstStyle>
            <a:lvl1pPr marL="0" indent="0">
              <a:buNone/>
              <a:defRPr/>
            </a:lvl1pPr>
          </a:lstStyle>
          <a:p>
            <a:r>
              <a:rPr lang="en-US"/>
              <a:t>Click icon to add picture</a:t>
            </a:r>
            <a:endParaRPr lang="da-DK" dirty="0"/>
          </a:p>
        </p:txBody>
      </p:sp>
      <p:pic>
        <p:nvPicPr>
          <p:cNvPr id="10" name="Billede 9">
            <a:extLst>
              <a:ext uri="{FF2B5EF4-FFF2-40B4-BE49-F238E27FC236}">
                <a16:creationId xmlns:a16="http://schemas.microsoft.com/office/drawing/2014/main" id="{4975F611-563D-4AE5-9AEB-94D7FC1880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000" y="6480000"/>
            <a:ext cx="502345" cy="179999"/>
          </a:xfrm>
          <a:prstGeom prst="rect">
            <a:avLst/>
          </a:prstGeom>
        </p:spPr>
      </p:pic>
    </p:spTree>
    <p:extLst>
      <p:ext uri="{BB962C8B-B14F-4D97-AF65-F5344CB8AC3E}">
        <p14:creationId xmlns:p14="http://schemas.microsoft.com/office/powerpoint/2010/main" val="46720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8164D8C-CB59-4934-871B-9F66CC2CA3C2}"/>
              </a:ext>
            </a:extLst>
          </p:cNvPr>
          <p:cNvSpPr>
            <a:spLocks noGrp="1"/>
          </p:cNvSpPr>
          <p:nvPr>
            <p:ph type="title"/>
          </p:nvPr>
        </p:nvSpPr>
        <p:spPr>
          <a:xfrm>
            <a:off x="1080000" y="414000"/>
            <a:ext cx="9720000" cy="1260000"/>
          </a:xfrm>
          <a:prstGeom prst="rect">
            <a:avLst/>
          </a:prstGeom>
        </p:spPr>
        <p:txBody>
          <a:bodyPr vert="horz" lIns="0" tIns="0" rIns="0" bIns="0" rtlCol="0" anchor="b" anchorCtr="0">
            <a:noAutofit/>
          </a:bodyPr>
          <a:lstStyle/>
          <a:p>
            <a:endParaRPr lang="da-DK" dirty="0"/>
          </a:p>
        </p:txBody>
      </p:sp>
      <p:sp>
        <p:nvSpPr>
          <p:cNvPr id="3" name="Pladsholder til tekst 2">
            <a:extLst>
              <a:ext uri="{FF2B5EF4-FFF2-40B4-BE49-F238E27FC236}">
                <a16:creationId xmlns:a16="http://schemas.microsoft.com/office/drawing/2014/main" id="{DF2E75FC-CE4D-4566-BF4B-11E94AEEFA9F}"/>
              </a:ext>
            </a:extLst>
          </p:cNvPr>
          <p:cNvSpPr>
            <a:spLocks noGrp="1"/>
          </p:cNvSpPr>
          <p:nvPr>
            <p:ph type="body" idx="1"/>
          </p:nvPr>
        </p:nvSpPr>
        <p:spPr>
          <a:xfrm>
            <a:off x="1080000" y="1980000"/>
            <a:ext cx="9720000" cy="4140000"/>
          </a:xfrm>
          <a:prstGeom prst="rect">
            <a:avLst/>
          </a:prstGeom>
        </p:spPr>
        <p:txBody>
          <a:bodyPr vert="horz" lIns="0" tIns="0" rIns="0" bIns="0" rtlCol="0">
            <a:noAutofit/>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sp>
        <p:nvSpPr>
          <p:cNvPr id="5" name="Pladsholder til sidefod 4">
            <a:extLst>
              <a:ext uri="{FF2B5EF4-FFF2-40B4-BE49-F238E27FC236}">
                <a16:creationId xmlns:a16="http://schemas.microsoft.com/office/drawing/2014/main" id="{2CB0B4A3-850C-437A-BA5C-B5C16D09C769}"/>
              </a:ext>
            </a:extLst>
          </p:cNvPr>
          <p:cNvSpPr>
            <a:spLocks noGrp="1"/>
          </p:cNvSpPr>
          <p:nvPr>
            <p:ph type="ftr" sz="quarter" idx="3"/>
          </p:nvPr>
        </p:nvSpPr>
        <p:spPr>
          <a:xfrm>
            <a:off x="1566000" y="6480000"/>
            <a:ext cx="5400000" cy="180000"/>
          </a:xfrm>
          <a:prstGeom prst="rect">
            <a:avLst/>
          </a:prstGeom>
        </p:spPr>
        <p:txBody>
          <a:bodyPr vert="horz" lIns="0" tIns="0" rIns="0" bIns="0" rtlCol="0" anchor="ctr"/>
          <a:lstStyle>
            <a:lvl1pPr algn="l">
              <a:defRPr sz="800">
                <a:solidFill>
                  <a:schemeClr val="tx1">
                    <a:lumMod val="50000"/>
                    <a:lumOff val="50000"/>
                  </a:schemeClr>
                </a:solidFill>
              </a:defRPr>
            </a:lvl1pPr>
          </a:lstStyle>
          <a:p>
            <a:r>
              <a:rPr lang="da-DK"/>
              <a:t>PowerPoint template 16:9</a:t>
            </a:r>
            <a:endParaRPr lang="da-DK" dirty="0"/>
          </a:p>
        </p:txBody>
      </p:sp>
      <p:sp>
        <p:nvSpPr>
          <p:cNvPr id="6" name="Pladsholder til slidenummer 5">
            <a:extLst>
              <a:ext uri="{FF2B5EF4-FFF2-40B4-BE49-F238E27FC236}">
                <a16:creationId xmlns:a16="http://schemas.microsoft.com/office/drawing/2014/main" id="{75927D54-696A-40B4-820B-658BE4F2AC91}"/>
              </a:ext>
            </a:extLst>
          </p:cNvPr>
          <p:cNvSpPr>
            <a:spLocks noGrp="1"/>
          </p:cNvSpPr>
          <p:nvPr>
            <p:ph type="sldNum" sz="quarter" idx="4"/>
          </p:nvPr>
        </p:nvSpPr>
        <p:spPr>
          <a:xfrm>
            <a:off x="108000" y="6480000"/>
            <a:ext cx="468000" cy="180000"/>
          </a:xfrm>
          <a:prstGeom prst="rect">
            <a:avLst/>
          </a:prstGeom>
        </p:spPr>
        <p:txBody>
          <a:bodyPr vert="horz" lIns="0" tIns="0" rIns="0" bIns="0" rtlCol="0" anchor="ctr"/>
          <a:lstStyle>
            <a:lvl1pPr algn="r">
              <a:defRPr sz="800">
                <a:solidFill>
                  <a:schemeClr val="tx1">
                    <a:lumMod val="50000"/>
                    <a:lumOff val="50000"/>
                  </a:schemeClr>
                </a:solidFill>
              </a:defRPr>
            </a:lvl1pPr>
          </a:lstStyle>
          <a:p>
            <a:fld id="{865B7C27-3FE4-4A2D-B806-6F5728E302F6}" type="slidenum">
              <a:rPr lang="da-DK" smtClean="0"/>
              <a:pPr/>
              <a:t>‹#›</a:t>
            </a:fld>
            <a:endParaRPr lang="da-DK" dirty="0"/>
          </a:p>
        </p:txBody>
      </p:sp>
      <p:sp>
        <p:nvSpPr>
          <p:cNvPr id="8" name="Pladsholder til dato 7">
            <a:extLst>
              <a:ext uri="{FF2B5EF4-FFF2-40B4-BE49-F238E27FC236}">
                <a16:creationId xmlns:a16="http://schemas.microsoft.com/office/drawing/2014/main" id="{18834146-4217-4D85-A795-60426981F867}"/>
              </a:ext>
            </a:extLst>
          </p:cNvPr>
          <p:cNvSpPr>
            <a:spLocks noGrp="1"/>
          </p:cNvSpPr>
          <p:nvPr>
            <p:ph type="dt" sz="half" idx="2"/>
          </p:nvPr>
        </p:nvSpPr>
        <p:spPr>
          <a:xfrm>
            <a:off x="9000000" y="6480000"/>
            <a:ext cx="1800000" cy="180000"/>
          </a:xfrm>
          <a:prstGeom prst="rect">
            <a:avLst/>
          </a:prstGeom>
        </p:spPr>
        <p:txBody>
          <a:bodyPr vert="horz" lIns="0" tIns="0" rIns="0" bIns="0" rtlCol="0" anchor="ctr"/>
          <a:lstStyle>
            <a:lvl1pPr algn="r">
              <a:defRPr sz="800">
                <a:solidFill>
                  <a:schemeClr val="tx1">
                    <a:lumMod val="50000"/>
                    <a:lumOff val="50000"/>
                  </a:schemeClr>
                </a:solidFill>
              </a:defRPr>
            </a:lvl1pPr>
          </a:lstStyle>
          <a:p>
            <a:fld id="{79D7D815-E001-4683-8B18-3683B19E45D8}" type="datetime1">
              <a:rPr lang="en-US" smtClean="0"/>
              <a:pPr/>
              <a:t>4/11/22</a:t>
            </a:fld>
            <a:endParaRPr lang="da-DK" dirty="0"/>
          </a:p>
        </p:txBody>
      </p:sp>
    </p:spTree>
    <p:extLst>
      <p:ext uri="{BB962C8B-B14F-4D97-AF65-F5344CB8AC3E}">
        <p14:creationId xmlns:p14="http://schemas.microsoft.com/office/powerpoint/2010/main" val="2387211071"/>
      </p:ext>
    </p:extLst>
  </p:cSld>
  <p:clrMap bg1="lt1" tx1="dk1" bg2="lt2" tx2="dk2" accent1="accent1" accent2="accent2" accent3="accent3" accent4="accent4" accent5="accent5" accent6="accent6" hlink="hlink" folHlink="folHlink"/>
  <p:sldLayoutIdLst>
    <p:sldLayoutId id="2147483651" r:id="rId1"/>
    <p:sldLayoutId id="2147483664" r:id="rId2"/>
    <p:sldLayoutId id="2147483659" r:id="rId3"/>
    <p:sldLayoutId id="2147483649" r:id="rId4"/>
    <p:sldLayoutId id="2147483650" r:id="rId5"/>
    <p:sldLayoutId id="2147483660" r:id="rId6"/>
    <p:sldLayoutId id="2147483652" r:id="rId7"/>
    <p:sldLayoutId id="2147483653" r:id="rId8"/>
    <p:sldLayoutId id="2147483655" r:id="rId9"/>
    <p:sldLayoutId id="2147483654" r:id="rId10"/>
    <p:sldLayoutId id="2147483657" r:id="rId11"/>
    <p:sldLayoutId id="2147483663" r:id="rId12"/>
    <p:sldLayoutId id="2147483662" r:id="rId13"/>
    <p:sldLayoutId id="2147483661" r:id="rId14"/>
    <p:sldLayoutId id="2147483658" r:id="rId15"/>
    <p:sldLayoutId id="2147483656" r:id="rId16"/>
  </p:sldLayoutIdLst>
  <p:hf hdr="0"/>
  <p:txStyles>
    <p:titleStyle>
      <a:lvl1pPr algn="l" defTabSz="914400" rtl="0" eaLnBrk="1" latinLnBrk="0" hangingPunct="1">
        <a:lnSpc>
          <a:spcPts val="4400"/>
        </a:lnSpc>
        <a:spcBef>
          <a:spcPct val="0"/>
        </a:spcBef>
        <a:buNone/>
        <a:defRPr sz="4000" b="1"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4pPr>
      <a:lvl5pPr marL="90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5pPr>
      <a:lvl6pPr marL="108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6pPr>
      <a:lvl7pPr marL="126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7pPr>
      <a:lvl8pPr marL="144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8pPr>
      <a:lvl9pPr marL="162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69F3021-D7F7-488D-AED7-94ACB89FA136}"/>
              </a:ext>
            </a:extLst>
          </p:cNvPr>
          <p:cNvSpPr>
            <a:spLocks noGrp="1"/>
          </p:cNvSpPr>
          <p:nvPr>
            <p:ph type="title"/>
          </p:nvPr>
        </p:nvSpPr>
        <p:spPr>
          <a:xfrm>
            <a:off x="1080000" y="2666864"/>
            <a:ext cx="9720000" cy="1260000"/>
          </a:xfrm>
        </p:spPr>
        <p:txBody>
          <a:bodyPr/>
          <a:lstStyle/>
          <a:p>
            <a:pPr>
              <a:lnSpc>
                <a:spcPct val="100000"/>
              </a:lnSpc>
            </a:pPr>
            <a:r>
              <a:rPr lang="da-DK" sz="5400" dirty="0"/>
              <a:t>ESPON TEVI 2050 </a:t>
            </a:r>
            <a:br>
              <a:rPr lang="da-DK" sz="5400" dirty="0"/>
            </a:br>
            <a:r>
              <a:rPr lang="da-DK" dirty="0">
                <a:solidFill>
                  <a:srgbClr val="F48120"/>
                </a:solidFill>
              </a:rPr>
              <a:t>Territorial scenarios for the </a:t>
            </a:r>
            <a:r>
              <a:rPr lang="da-DK" dirty="0" err="1">
                <a:solidFill>
                  <a:srgbClr val="F48120"/>
                </a:solidFill>
              </a:rPr>
              <a:t>Danube</a:t>
            </a:r>
            <a:r>
              <a:rPr lang="da-DK" dirty="0">
                <a:solidFill>
                  <a:srgbClr val="F48120"/>
                </a:solidFill>
              </a:rPr>
              <a:t> and the </a:t>
            </a:r>
            <a:r>
              <a:rPr lang="da-DK" dirty="0" err="1">
                <a:solidFill>
                  <a:srgbClr val="F48120"/>
                </a:solidFill>
              </a:rPr>
              <a:t>Adriatic</a:t>
            </a:r>
            <a:r>
              <a:rPr lang="da-DK" dirty="0">
                <a:solidFill>
                  <a:srgbClr val="F48120"/>
                </a:solidFill>
              </a:rPr>
              <a:t> </a:t>
            </a:r>
            <a:r>
              <a:rPr lang="da-DK" dirty="0" err="1">
                <a:solidFill>
                  <a:srgbClr val="F48120"/>
                </a:solidFill>
              </a:rPr>
              <a:t>Ionian</a:t>
            </a:r>
            <a:r>
              <a:rPr lang="da-DK" dirty="0">
                <a:solidFill>
                  <a:srgbClr val="F48120"/>
                </a:solidFill>
              </a:rPr>
              <a:t> macro-regions 2050</a:t>
            </a:r>
          </a:p>
        </p:txBody>
      </p:sp>
      <p:cxnSp>
        <p:nvCxnSpPr>
          <p:cNvPr id="11" name="Straight Connector 10"/>
          <p:cNvCxnSpPr/>
          <p:nvPr/>
        </p:nvCxnSpPr>
        <p:spPr>
          <a:xfrm>
            <a:off x="377372" y="6255657"/>
            <a:ext cx="11451771" cy="0"/>
          </a:xfrm>
          <a:prstGeom prst="line">
            <a:avLst/>
          </a:prstGeom>
          <a:ln>
            <a:solidFill>
              <a:srgbClr val="F48120"/>
            </a:solidFill>
          </a:ln>
        </p:spPr>
        <p:style>
          <a:lnRef idx="1">
            <a:schemeClr val="accent1"/>
          </a:lnRef>
          <a:fillRef idx="0">
            <a:schemeClr val="accent1"/>
          </a:fillRef>
          <a:effectRef idx="0">
            <a:schemeClr val="accent1"/>
          </a:effectRef>
          <a:fontRef idx="minor">
            <a:schemeClr val="tx1"/>
          </a:fontRef>
        </p:style>
      </p:cxnSp>
      <p:pic>
        <p:nvPicPr>
          <p:cNvPr id="9" name="Picture 3" descr="G:\E - Outreach SO4\E3 - Publications\02 - Lay out and corporate id\Templates\ESPON Logo\ESPON-EGTC-logo_2015-12-03_cropped_RGB_slogan.png"/>
          <p:cNvPicPr>
            <a:picLocks noChangeAspect="1" noChangeArrowheads="1"/>
          </p:cNvPicPr>
          <p:nvPr/>
        </p:nvPicPr>
        <p:blipFill>
          <a:blip r:embed="rId2" cstate="print"/>
          <a:srcRect/>
          <a:stretch>
            <a:fillRect/>
          </a:stretch>
        </p:blipFill>
        <p:spPr bwMode="auto">
          <a:xfrm>
            <a:off x="397206" y="320811"/>
            <a:ext cx="2744429" cy="1333818"/>
          </a:xfrm>
          <a:prstGeom prst="rect">
            <a:avLst/>
          </a:prstGeom>
          <a:noFill/>
        </p:spPr>
      </p:pic>
      <p:sp>
        <p:nvSpPr>
          <p:cNvPr id="10" name="Pladsholder til sidefod 2">
            <a:extLst>
              <a:ext uri="{FF2B5EF4-FFF2-40B4-BE49-F238E27FC236}">
                <a16:creationId xmlns:a16="http://schemas.microsoft.com/office/drawing/2014/main" id="{C1A39EF0-8E15-4163-A064-448DEE961E53}"/>
              </a:ext>
            </a:extLst>
          </p:cNvPr>
          <p:cNvSpPr>
            <a:spLocks noGrp="1"/>
          </p:cNvSpPr>
          <p:nvPr>
            <p:ph type="ftr" sz="quarter" idx="10"/>
          </p:nvPr>
        </p:nvSpPr>
        <p:spPr>
          <a:xfrm>
            <a:off x="1566000" y="6480000"/>
            <a:ext cx="5400000" cy="180000"/>
          </a:xfrm>
        </p:spPr>
        <p:txBody>
          <a:bodyPr/>
          <a:lstStyle/>
          <a:p>
            <a:r>
              <a:rPr lang="da-DK" dirty="0"/>
              <a:t>PowerPoint template 16:9</a:t>
            </a:r>
          </a:p>
        </p:txBody>
      </p:sp>
      <p:pic>
        <p:nvPicPr>
          <p:cNvPr id="6" name="Picture 5" descr="logo">
            <a:extLst>
              <a:ext uri="{FF2B5EF4-FFF2-40B4-BE49-F238E27FC236}">
                <a16:creationId xmlns:a16="http://schemas.microsoft.com/office/drawing/2014/main" id="{4A5B5216-FF52-AC4A-A0F3-C3A485CD96C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90447" y="5492662"/>
            <a:ext cx="1819401" cy="546774"/>
          </a:xfrm>
          <a:prstGeom prst="rect">
            <a:avLst/>
          </a:prstGeom>
          <a:noFill/>
          <a:ln>
            <a:noFill/>
          </a:ln>
        </p:spPr>
      </p:pic>
      <p:pic>
        <p:nvPicPr>
          <p:cNvPr id="7" name="Picture 6" descr="A picture containing text, clipart&#10;&#10;Description automatically generated">
            <a:extLst>
              <a:ext uri="{FF2B5EF4-FFF2-40B4-BE49-F238E27FC236}">
                <a16:creationId xmlns:a16="http://schemas.microsoft.com/office/drawing/2014/main" id="{BEDFDB4A-F042-114D-A09A-DE7F433A81B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214402" y="5469789"/>
            <a:ext cx="1819401" cy="583963"/>
          </a:xfrm>
          <a:prstGeom prst="rect">
            <a:avLst/>
          </a:prstGeom>
          <a:noFill/>
          <a:ln>
            <a:noFill/>
          </a:ln>
        </p:spPr>
      </p:pic>
      <p:pic>
        <p:nvPicPr>
          <p:cNvPr id="8" name="Picture 7" descr="Logo&#10;&#10;Description automatically generated">
            <a:extLst>
              <a:ext uri="{FF2B5EF4-FFF2-40B4-BE49-F238E27FC236}">
                <a16:creationId xmlns:a16="http://schemas.microsoft.com/office/drawing/2014/main" id="{777E973E-1E0E-8748-8BFF-81452E2B41E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488904" y="5447516"/>
            <a:ext cx="1300885" cy="586830"/>
          </a:xfrm>
          <a:prstGeom prst="rect">
            <a:avLst/>
          </a:prstGeom>
          <a:noFill/>
          <a:ln>
            <a:noFill/>
          </a:ln>
        </p:spPr>
      </p:pic>
      <p:pic>
        <p:nvPicPr>
          <p:cNvPr id="12" name="Picture 11" descr="Co-PLAN">
            <a:extLst>
              <a:ext uri="{FF2B5EF4-FFF2-40B4-BE49-F238E27FC236}">
                <a16:creationId xmlns:a16="http://schemas.microsoft.com/office/drawing/2014/main" id="{77002F42-A3DD-D047-B8EA-4F1501E6E9C5}"/>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7961058" y="5364268"/>
            <a:ext cx="1366162" cy="583951"/>
          </a:xfrm>
          <a:prstGeom prst="rect">
            <a:avLst/>
          </a:prstGeom>
          <a:noFill/>
          <a:ln>
            <a:noFill/>
          </a:ln>
        </p:spPr>
      </p:pic>
      <p:pic>
        <p:nvPicPr>
          <p:cNvPr id="13" name="Picture 12" descr="Welcome | Secco2">
            <a:extLst>
              <a:ext uri="{FF2B5EF4-FFF2-40B4-BE49-F238E27FC236}">
                <a16:creationId xmlns:a16="http://schemas.microsoft.com/office/drawing/2014/main" id="{7961D1C8-4E17-674E-8FB0-1C98381C97B5}"/>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5663882" y="5434593"/>
            <a:ext cx="620468" cy="499688"/>
          </a:xfrm>
          <a:prstGeom prst="rect">
            <a:avLst/>
          </a:prstGeom>
          <a:noFill/>
          <a:ln>
            <a:noFill/>
          </a:ln>
        </p:spPr>
      </p:pic>
      <p:pic>
        <p:nvPicPr>
          <p:cNvPr id="14" name="Picture 13" descr="A picture containing icon&#10;&#10;Description automatically generated">
            <a:extLst>
              <a:ext uri="{FF2B5EF4-FFF2-40B4-BE49-F238E27FC236}">
                <a16:creationId xmlns:a16="http://schemas.microsoft.com/office/drawing/2014/main" id="{210A0158-3408-5F4B-9E97-320318BAB8A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0131" y="312291"/>
            <a:ext cx="1920984" cy="1260000"/>
          </a:xfrm>
          <a:prstGeom prst="rect">
            <a:avLst/>
          </a:prstGeom>
          <a:noFill/>
        </p:spPr>
      </p:pic>
    </p:spTree>
    <p:extLst>
      <p:ext uri="{BB962C8B-B14F-4D97-AF65-F5344CB8AC3E}">
        <p14:creationId xmlns:p14="http://schemas.microsoft.com/office/powerpoint/2010/main" val="677012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DCCA25F-35F3-2542-9F78-A308008663B6}"/>
              </a:ext>
            </a:extLst>
          </p:cNvPr>
          <p:cNvSpPr>
            <a:spLocks noGrp="1"/>
          </p:cNvSpPr>
          <p:nvPr>
            <p:ph type="pic" sz="quarter" idx="14"/>
          </p:nvPr>
        </p:nvSpPr>
        <p:spPr/>
      </p:sp>
      <p:sp>
        <p:nvSpPr>
          <p:cNvPr id="3" name="Title 2">
            <a:extLst>
              <a:ext uri="{FF2B5EF4-FFF2-40B4-BE49-F238E27FC236}">
                <a16:creationId xmlns:a16="http://schemas.microsoft.com/office/drawing/2014/main" id="{8D2F3EE3-72B7-7E44-BF83-1A77CE43F7D4}"/>
              </a:ext>
            </a:extLst>
          </p:cNvPr>
          <p:cNvSpPr>
            <a:spLocks noGrp="1"/>
          </p:cNvSpPr>
          <p:nvPr>
            <p:ph type="ctrTitle"/>
          </p:nvPr>
        </p:nvSpPr>
        <p:spPr/>
        <p:txBody>
          <a:bodyPr/>
          <a:lstStyle/>
          <a:p>
            <a:r>
              <a:rPr lang="da-DK" dirty="0"/>
              <a:t>The </a:t>
            </a:r>
            <a:r>
              <a:rPr lang="da-DK" dirty="0" err="1"/>
              <a:t>Danube</a:t>
            </a:r>
            <a:r>
              <a:rPr lang="da-DK" dirty="0"/>
              <a:t> and </a:t>
            </a:r>
            <a:r>
              <a:rPr lang="da-DK" dirty="0" err="1"/>
              <a:t>Adriatic</a:t>
            </a:r>
            <a:r>
              <a:rPr lang="da-DK" dirty="0"/>
              <a:t> regions: … to </a:t>
            </a:r>
            <a:r>
              <a:rPr lang="da-DK" dirty="0" err="1"/>
              <a:t>tomorrow</a:t>
            </a:r>
            <a:endParaRPr lang="en-LU" dirty="0"/>
          </a:p>
        </p:txBody>
      </p:sp>
      <p:sp>
        <p:nvSpPr>
          <p:cNvPr id="4" name="Date Placeholder 3">
            <a:extLst>
              <a:ext uri="{FF2B5EF4-FFF2-40B4-BE49-F238E27FC236}">
                <a16:creationId xmlns:a16="http://schemas.microsoft.com/office/drawing/2014/main" id="{09802C96-D0A8-884E-9A57-8E2B557D8DB0}"/>
              </a:ext>
            </a:extLst>
          </p:cNvPr>
          <p:cNvSpPr>
            <a:spLocks noGrp="1"/>
          </p:cNvSpPr>
          <p:nvPr>
            <p:ph type="dt" sz="half" idx="10"/>
          </p:nvPr>
        </p:nvSpPr>
        <p:spPr/>
        <p:txBody>
          <a:bodyPr/>
          <a:lstStyle/>
          <a:p>
            <a:fld id="{930B1B23-4667-42DB-80B6-3FE19686C639}" type="datetime1">
              <a:rPr lang="en-US" smtClean="0"/>
              <a:pPr/>
              <a:t>4/11/22</a:t>
            </a:fld>
            <a:endParaRPr lang="da-DK"/>
          </a:p>
        </p:txBody>
      </p:sp>
      <p:sp>
        <p:nvSpPr>
          <p:cNvPr id="5" name="Footer Placeholder 4">
            <a:extLst>
              <a:ext uri="{FF2B5EF4-FFF2-40B4-BE49-F238E27FC236}">
                <a16:creationId xmlns:a16="http://schemas.microsoft.com/office/drawing/2014/main" id="{FF5F839E-5324-7548-B613-9BA121A9B717}"/>
              </a:ext>
            </a:extLst>
          </p:cNvPr>
          <p:cNvSpPr>
            <a:spLocks noGrp="1"/>
          </p:cNvSpPr>
          <p:nvPr>
            <p:ph type="ftr" sz="quarter" idx="11"/>
          </p:nvPr>
        </p:nvSpPr>
        <p:spPr/>
        <p:txBody>
          <a:bodyPr/>
          <a:lstStyle/>
          <a:p>
            <a:r>
              <a:rPr lang="da-DK"/>
              <a:t>PowerPoint template 16:9</a:t>
            </a:r>
            <a:endParaRPr lang="da-DK" dirty="0"/>
          </a:p>
        </p:txBody>
      </p:sp>
      <p:sp>
        <p:nvSpPr>
          <p:cNvPr id="6" name="Slide Number Placeholder 5">
            <a:extLst>
              <a:ext uri="{FF2B5EF4-FFF2-40B4-BE49-F238E27FC236}">
                <a16:creationId xmlns:a16="http://schemas.microsoft.com/office/drawing/2014/main" id="{DDABCBB9-3D6F-6244-815A-6818791CDF60}"/>
              </a:ext>
            </a:extLst>
          </p:cNvPr>
          <p:cNvSpPr>
            <a:spLocks noGrp="1"/>
          </p:cNvSpPr>
          <p:nvPr>
            <p:ph type="sldNum" sz="quarter" idx="12"/>
          </p:nvPr>
        </p:nvSpPr>
        <p:spPr/>
        <p:txBody>
          <a:bodyPr/>
          <a:lstStyle/>
          <a:p>
            <a:fld id="{865B7C27-3FE4-4A2D-B806-6F5728E302F6}" type="slidenum">
              <a:rPr lang="da-DK" smtClean="0"/>
              <a:pPr/>
              <a:t>10</a:t>
            </a:fld>
            <a:endParaRPr lang="da-DK" dirty="0"/>
          </a:p>
        </p:txBody>
      </p:sp>
      <p:sp>
        <p:nvSpPr>
          <p:cNvPr id="7" name="Text Placeholder 6">
            <a:extLst>
              <a:ext uri="{FF2B5EF4-FFF2-40B4-BE49-F238E27FC236}">
                <a16:creationId xmlns:a16="http://schemas.microsoft.com/office/drawing/2014/main" id="{DF28DA6D-C4CA-F34D-8177-21F1FB838DCE}"/>
              </a:ext>
            </a:extLst>
          </p:cNvPr>
          <p:cNvSpPr>
            <a:spLocks noGrp="1"/>
          </p:cNvSpPr>
          <p:nvPr>
            <p:ph type="body" sz="quarter" idx="13"/>
          </p:nvPr>
        </p:nvSpPr>
        <p:spPr/>
        <p:txBody>
          <a:bodyPr/>
          <a:lstStyle/>
          <a:p>
            <a:r>
              <a:rPr lang="en-LU" dirty="0"/>
              <a:t>3</a:t>
            </a:r>
          </a:p>
        </p:txBody>
      </p:sp>
    </p:spTree>
    <p:extLst>
      <p:ext uri="{BB962C8B-B14F-4D97-AF65-F5344CB8AC3E}">
        <p14:creationId xmlns:p14="http://schemas.microsoft.com/office/powerpoint/2010/main" val="24226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239E1-FEFB-2342-A382-BD93FA86EA28}"/>
              </a:ext>
            </a:extLst>
          </p:cNvPr>
          <p:cNvSpPr>
            <a:spLocks noGrp="1"/>
          </p:cNvSpPr>
          <p:nvPr>
            <p:ph type="title"/>
          </p:nvPr>
        </p:nvSpPr>
        <p:spPr/>
        <p:txBody>
          <a:bodyPr/>
          <a:lstStyle/>
          <a:p>
            <a:r>
              <a:rPr lang="en-LU" dirty="0"/>
              <a:t>The Danube and Adriatic Ionian regions: …to tomorrow</a:t>
            </a:r>
          </a:p>
        </p:txBody>
      </p:sp>
      <p:sp>
        <p:nvSpPr>
          <p:cNvPr id="3" name="Footer Placeholder 2">
            <a:extLst>
              <a:ext uri="{FF2B5EF4-FFF2-40B4-BE49-F238E27FC236}">
                <a16:creationId xmlns:a16="http://schemas.microsoft.com/office/drawing/2014/main" id="{3862A25F-75AF-6E47-ABD3-F022BA0C4F01}"/>
              </a:ext>
            </a:extLst>
          </p:cNvPr>
          <p:cNvSpPr>
            <a:spLocks noGrp="1"/>
          </p:cNvSpPr>
          <p:nvPr>
            <p:ph type="ftr" sz="quarter" idx="10"/>
          </p:nvPr>
        </p:nvSpPr>
        <p:spPr/>
        <p:txBody>
          <a:bodyPr/>
          <a:lstStyle/>
          <a:p>
            <a:r>
              <a:rPr lang="da-DK"/>
              <a:t>PowerPoint template 16:9</a:t>
            </a:r>
            <a:endParaRPr lang="da-DK" dirty="0"/>
          </a:p>
        </p:txBody>
      </p:sp>
      <p:sp>
        <p:nvSpPr>
          <p:cNvPr id="4" name="Slide Number Placeholder 3">
            <a:extLst>
              <a:ext uri="{FF2B5EF4-FFF2-40B4-BE49-F238E27FC236}">
                <a16:creationId xmlns:a16="http://schemas.microsoft.com/office/drawing/2014/main" id="{909E098A-8C15-C943-813B-16FB05EFF4C4}"/>
              </a:ext>
            </a:extLst>
          </p:cNvPr>
          <p:cNvSpPr>
            <a:spLocks noGrp="1"/>
          </p:cNvSpPr>
          <p:nvPr>
            <p:ph type="sldNum" sz="quarter" idx="11"/>
          </p:nvPr>
        </p:nvSpPr>
        <p:spPr/>
        <p:txBody>
          <a:bodyPr/>
          <a:lstStyle/>
          <a:p>
            <a:fld id="{865B7C27-3FE4-4A2D-B806-6F5728E302F6}" type="slidenum">
              <a:rPr lang="da-DK" smtClean="0"/>
              <a:pPr/>
              <a:t>11</a:t>
            </a:fld>
            <a:endParaRPr lang="da-DK" dirty="0"/>
          </a:p>
        </p:txBody>
      </p:sp>
      <p:sp>
        <p:nvSpPr>
          <p:cNvPr id="5" name="Date Placeholder 4">
            <a:extLst>
              <a:ext uri="{FF2B5EF4-FFF2-40B4-BE49-F238E27FC236}">
                <a16:creationId xmlns:a16="http://schemas.microsoft.com/office/drawing/2014/main" id="{78C8660E-1F2F-0B4E-ABDD-A3A99A8CF936}"/>
              </a:ext>
            </a:extLst>
          </p:cNvPr>
          <p:cNvSpPr>
            <a:spLocks noGrp="1"/>
          </p:cNvSpPr>
          <p:nvPr>
            <p:ph type="dt" sz="half" idx="12"/>
          </p:nvPr>
        </p:nvSpPr>
        <p:spPr/>
        <p:txBody>
          <a:bodyPr/>
          <a:lstStyle/>
          <a:p>
            <a:fld id="{27E12643-2F99-413E-B7E3-778448665D38}" type="datetime1">
              <a:rPr lang="en-US" smtClean="0"/>
              <a:pPr/>
              <a:t>4/11/22</a:t>
            </a:fld>
            <a:endParaRPr lang="da-DK" dirty="0"/>
          </a:p>
        </p:txBody>
      </p:sp>
      <p:sp>
        <p:nvSpPr>
          <p:cNvPr id="8" name="Text Placeholder 5">
            <a:extLst>
              <a:ext uri="{FF2B5EF4-FFF2-40B4-BE49-F238E27FC236}">
                <a16:creationId xmlns:a16="http://schemas.microsoft.com/office/drawing/2014/main" id="{7ED27EC1-038E-B841-A18F-18D023222F32}"/>
              </a:ext>
            </a:extLst>
          </p:cNvPr>
          <p:cNvSpPr>
            <a:spLocks noGrp="1"/>
          </p:cNvSpPr>
          <p:nvPr>
            <p:ph type="body" sz="quarter" idx="14"/>
          </p:nvPr>
        </p:nvSpPr>
        <p:spPr>
          <a:xfrm>
            <a:off x="1080000" y="1979999"/>
            <a:ext cx="9720000" cy="4140000"/>
          </a:xfrm>
        </p:spPr>
        <p:txBody>
          <a:bodyPr/>
          <a:lstStyle/>
          <a:p>
            <a:r>
              <a:rPr lang="en-LU" dirty="0"/>
              <a:t>Different political, economic, environmental, social and technological trends, factors and developments influence the Danubeand the Adriatic Ionian macro-regions to a different extend. </a:t>
            </a:r>
          </a:p>
          <a:p>
            <a:r>
              <a:rPr lang="en-LU" dirty="0"/>
              <a:t>Examples are </a:t>
            </a:r>
            <a:r>
              <a:rPr lang="en-GB" dirty="0"/>
              <a:t>climate change, land and marine biodiversity loss, clean energies and pollution</a:t>
            </a:r>
            <a:r>
              <a:rPr lang="en-LU" dirty="0"/>
              <a:t>, </a:t>
            </a:r>
            <a:r>
              <a:rPr lang="en-GB" dirty="0"/>
              <a:t>the shift towards net-zero societies, loss in bioeconomy, sustainable mobility, increasing circular economy, increasing sustainable tourism and increase of local economy</a:t>
            </a:r>
            <a:r>
              <a:rPr lang="en-LU" dirty="0"/>
              <a:t>, </a:t>
            </a:r>
            <a:r>
              <a:rPr lang="en-GB" dirty="0"/>
              <a:t>ageing, and domestic and intra-European migration, as well as brain drain</a:t>
            </a:r>
            <a:r>
              <a:rPr lang="en-LU" dirty="0"/>
              <a:t> </a:t>
            </a:r>
            <a:r>
              <a:rPr lang="en-GB" dirty="0"/>
              <a:t>and increasing attention to quality of life and well-being, digitalisation, robotisation, biotechnology, platform economy point to the direction of making digital transitions</a:t>
            </a:r>
            <a:r>
              <a:rPr lang="en-LU" dirty="0"/>
              <a:t>,</a:t>
            </a:r>
            <a:r>
              <a:rPr lang="en-GB" dirty="0"/>
              <a:t> increasing EU integration, collaborative governance approaches and increasing influence of global powers</a:t>
            </a:r>
            <a:r>
              <a:rPr lang="en-LU" dirty="0"/>
              <a:t>.</a:t>
            </a:r>
          </a:p>
        </p:txBody>
      </p:sp>
    </p:spTree>
    <p:extLst>
      <p:ext uri="{BB962C8B-B14F-4D97-AF65-F5344CB8AC3E}">
        <p14:creationId xmlns:p14="http://schemas.microsoft.com/office/powerpoint/2010/main" val="130310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239E1-FEFB-2342-A382-BD93FA86EA28}"/>
              </a:ext>
            </a:extLst>
          </p:cNvPr>
          <p:cNvSpPr>
            <a:spLocks noGrp="1"/>
          </p:cNvSpPr>
          <p:nvPr>
            <p:ph type="title"/>
          </p:nvPr>
        </p:nvSpPr>
        <p:spPr/>
        <p:txBody>
          <a:bodyPr/>
          <a:lstStyle/>
          <a:p>
            <a:r>
              <a:rPr lang="en-LU" dirty="0"/>
              <a:t>The Danube and Adriatic Ionian regions: …to tomorrow</a:t>
            </a:r>
          </a:p>
        </p:txBody>
      </p:sp>
      <p:sp>
        <p:nvSpPr>
          <p:cNvPr id="3" name="Footer Placeholder 2">
            <a:extLst>
              <a:ext uri="{FF2B5EF4-FFF2-40B4-BE49-F238E27FC236}">
                <a16:creationId xmlns:a16="http://schemas.microsoft.com/office/drawing/2014/main" id="{3862A25F-75AF-6E47-ABD3-F022BA0C4F01}"/>
              </a:ext>
            </a:extLst>
          </p:cNvPr>
          <p:cNvSpPr>
            <a:spLocks noGrp="1"/>
          </p:cNvSpPr>
          <p:nvPr>
            <p:ph type="ftr" sz="quarter" idx="10"/>
          </p:nvPr>
        </p:nvSpPr>
        <p:spPr/>
        <p:txBody>
          <a:bodyPr/>
          <a:lstStyle/>
          <a:p>
            <a:r>
              <a:rPr lang="da-DK"/>
              <a:t>PowerPoint template 16:9</a:t>
            </a:r>
            <a:endParaRPr lang="da-DK" dirty="0"/>
          </a:p>
        </p:txBody>
      </p:sp>
      <p:sp>
        <p:nvSpPr>
          <p:cNvPr id="4" name="Slide Number Placeholder 3">
            <a:extLst>
              <a:ext uri="{FF2B5EF4-FFF2-40B4-BE49-F238E27FC236}">
                <a16:creationId xmlns:a16="http://schemas.microsoft.com/office/drawing/2014/main" id="{909E098A-8C15-C943-813B-16FB05EFF4C4}"/>
              </a:ext>
            </a:extLst>
          </p:cNvPr>
          <p:cNvSpPr>
            <a:spLocks noGrp="1"/>
          </p:cNvSpPr>
          <p:nvPr>
            <p:ph type="sldNum" sz="quarter" idx="11"/>
          </p:nvPr>
        </p:nvSpPr>
        <p:spPr/>
        <p:txBody>
          <a:bodyPr/>
          <a:lstStyle/>
          <a:p>
            <a:fld id="{865B7C27-3FE4-4A2D-B806-6F5728E302F6}" type="slidenum">
              <a:rPr lang="da-DK" smtClean="0"/>
              <a:pPr/>
              <a:t>12</a:t>
            </a:fld>
            <a:endParaRPr lang="da-DK" dirty="0"/>
          </a:p>
        </p:txBody>
      </p:sp>
      <p:sp>
        <p:nvSpPr>
          <p:cNvPr id="5" name="Date Placeholder 4">
            <a:extLst>
              <a:ext uri="{FF2B5EF4-FFF2-40B4-BE49-F238E27FC236}">
                <a16:creationId xmlns:a16="http://schemas.microsoft.com/office/drawing/2014/main" id="{78C8660E-1F2F-0B4E-ABDD-A3A99A8CF936}"/>
              </a:ext>
            </a:extLst>
          </p:cNvPr>
          <p:cNvSpPr>
            <a:spLocks noGrp="1"/>
          </p:cNvSpPr>
          <p:nvPr>
            <p:ph type="dt" sz="half" idx="12"/>
          </p:nvPr>
        </p:nvSpPr>
        <p:spPr/>
        <p:txBody>
          <a:bodyPr/>
          <a:lstStyle/>
          <a:p>
            <a:fld id="{27E12643-2F99-413E-B7E3-778448665D38}" type="datetime1">
              <a:rPr lang="en-US" smtClean="0"/>
              <a:pPr/>
              <a:t>4/11/22</a:t>
            </a:fld>
            <a:endParaRPr lang="da-DK" dirty="0"/>
          </a:p>
        </p:txBody>
      </p:sp>
      <p:pic>
        <p:nvPicPr>
          <p:cNvPr id="7" name="Picture 6">
            <a:extLst>
              <a:ext uri="{FF2B5EF4-FFF2-40B4-BE49-F238E27FC236}">
                <a16:creationId xmlns:a16="http://schemas.microsoft.com/office/drawing/2014/main" id="{60E7A77A-DE46-6648-9B66-75CB962832C9}"/>
              </a:ext>
            </a:extLst>
          </p:cNvPr>
          <p:cNvPicPr>
            <a:picLocks noChangeAspect="1"/>
          </p:cNvPicPr>
          <p:nvPr/>
        </p:nvPicPr>
        <p:blipFill>
          <a:blip r:embed="rId2"/>
          <a:stretch>
            <a:fillRect/>
          </a:stretch>
        </p:blipFill>
        <p:spPr>
          <a:xfrm>
            <a:off x="1214831" y="1579450"/>
            <a:ext cx="9450338" cy="5242801"/>
          </a:xfrm>
          <a:prstGeom prst="rect">
            <a:avLst/>
          </a:prstGeom>
        </p:spPr>
      </p:pic>
    </p:spTree>
    <p:extLst>
      <p:ext uri="{BB962C8B-B14F-4D97-AF65-F5344CB8AC3E}">
        <p14:creationId xmlns:p14="http://schemas.microsoft.com/office/powerpoint/2010/main" val="1637466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a:extLst>
              <a:ext uri="{FF2B5EF4-FFF2-40B4-BE49-F238E27FC236}">
                <a16:creationId xmlns:a16="http://schemas.microsoft.com/office/drawing/2014/main" id="{A9B6DE57-286A-495F-957B-6EEA5D17DA25}"/>
              </a:ext>
            </a:extLst>
          </p:cNvPr>
          <p:cNvSpPr>
            <a:spLocks noGrp="1"/>
          </p:cNvSpPr>
          <p:nvPr>
            <p:ph type="pic" sz="quarter" idx="14"/>
          </p:nvPr>
        </p:nvSpPr>
        <p:spPr/>
      </p:sp>
      <p:sp>
        <p:nvSpPr>
          <p:cNvPr id="3" name="Titel 2">
            <a:extLst>
              <a:ext uri="{FF2B5EF4-FFF2-40B4-BE49-F238E27FC236}">
                <a16:creationId xmlns:a16="http://schemas.microsoft.com/office/drawing/2014/main" id="{8F4B835A-FDA4-4B12-92BF-9FE8AE0852ED}"/>
              </a:ext>
            </a:extLst>
          </p:cNvPr>
          <p:cNvSpPr>
            <a:spLocks noGrp="1"/>
          </p:cNvSpPr>
          <p:nvPr>
            <p:ph type="ctrTitle"/>
          </p:nvPr>
        </p:nvSpPr>
        <p:spPr/>
        <p:txBody>
          <a:bodyPr/>
          <a:lstStyle/>
          <a:p>
            <a:r>
              <a:rPr lang="da-DK" dirty="0"/>
              <a:t>The most </a:t>
            </a:r>
            <a:r>
              <a:rPr lang="da-DK" dirty="0" err="1"/>
              <a:t>probable</a:t>
            </a:r>
            <a:r>
              <a:rPr lang="da-DK" dirty="0"/>
              <a:t> future for the </a:t>
            </a:r>
            <a:r>
              <a:rPr lang="da-DK" dirty="0" err="1"/>
              <a:t>Danube</a:t>
            </a:r>
            <a:r>
              <a:rPr lang="da-DK" dirty="0"/>
              <a:t> and </a:t>
            </a:r>
            <a:r>
              <a:rPr lang="da-DK" dirty="0" err="1"/>
              <a:t>Adriatic</a:t>
            </a:r>
            <a:r>
              <a:rPr lang="da-DK" dirty="0"/>
              <a:t> </a:t>
            </a:r>
            <a:r>
              <a:rPr lang="da-DK" dirty="0" err="1"/>
              <a:t>Ionian</a:t>
            </a:r>
            <a:r>
              <a:rPr lang="da-DK" dirty="0"/>
              <a:t> Regions by 2050</a:t>
            </a:r>
          </a:p>
        </p:txBody>
      </p:sp>
      <p:sp>
        <p:nvSpPr>
          <p:cNvPr id="4" name="Pladsholder til dato 3">
            <a:extLst>
              <a:ext uri="{FF2B5EF4-FFF2-40B4-BE49-F238E27FC236}">
                <a16:creationId xmlns:a16="http://schemas.microsoft.com/office/drawing/2014/main" id="{BDA26535-9587-4CEB-A503-1671E891901B}"/>
              </a:ext>
            </a:extLst>
          </p:cNvPr>
          <p:cNvSpPr>
            <a:spLocks noGrp="1"/>
          </p:cNvSpPr>
          <p:nvPr>
            <p:ph type="dt" sz="half" idx="10"/>
          </p:nvPr>
        </p:nvSpPr>
        <p:spPr/>
        <p:txBody>
          <a:bodyPr/>
          <a:lstStyle/>
          <a:p>
            <a:fld id="{930B1B23-4667-42DB-80B6-3FE19686C639}" type="datetime1">
              <a:rPr lang="en-US" smtClean="0"/>
              <a:pPr/>
              <a:t>4/11/22</a:t>
            </a:fld>
            <a:endParaRPr lang="da-DK"/>
          </a:p>
        </p:txBody>
      </p:sp>
      <p:sp>
        <p:nvSpPr>
          <p:cNvPr id="5" name="Pladsholder til sidefod 4">
            <a:extLst>
              <a:ext uri="{FF2B5EF4-FFF2-40B4-BE49-F238E27FC236}">
                <a16:creationId xmlns:a16="http://schemas.microsoft.com/office/drawing/2014/main" id="{4F98CCD6-637F-4C48-8F62-349088CFDBA7}"/>
              </a:ext>
            </a:extLst>
          </p:cNvPr>
          <p:cNvSpPr>
            <a:spLocks noGrp="1"/>
          </p:cNvSpPr>
          <p:nvPr>
            <p:ph type="ftr" sz="quarter" idx="11"/>
          </p:nvPr>
        </p:nvSpPr>
        <p:spPr/>
        <p:txBody>
          <a:bodyPr/>
          <a:lstStyle/>
          <a:p>
            <a:r>
              <a:rPr lang="da-DK"/>
              <a:t>PowerPoint template 16:9</a:t>
            </a:r>
            <a:endParaRPr lang="da-DK" dirty="0"/>
          </a:p>
        </p:txBody>
      </p:sp>
      <p:sp>
        <p:nvSpPr>
          <p:cNvPr id="6" name="Pladsholder til slidenummer 5">
            <a:extLst>
              <a:ext uri="{FF2B5EF4-FFF2-40B4-BE49-F238E27FC236}">
                <a16:creationId xmlns:a16="http://schemas.microsoft.com/office/drawing/2014/main" id="{011FC0E6-5E50-4CEC-8221-0BF30B27268E}"/>
              </a:ext>
            </a:extLst>
          </p:cNvPr>
          <p:cNvSpPr>
            <a:spLocks noGrp="1"/>
          </p:cNvSpPr>
          <p:nvPr>
            <p:ph type="sldNum" sz="quarter" idx="12"/>
          </p:nvPr>
        </p:nvSpPr>
        <p:spPr/>
        <p:txBody>
          <a:bodyPr/>
          <a:lstStyle/>
          <a:p>
            <a:fld id="{865B7C27-3FE4-4A2D-B806-6F5728E302F6}" type="slidenum">
              <a:rPr lang="da-DK" smtClean="0"/>
              <a:pPr/>
              <a:t>13</a:t>
            </a:fld>
            <a:endParaRPr lang="da-DK" dirty="0"/>
          </a:p>
        </p:txBody>
      </p:sp>
      <p:sp>
        <p:nvSpPr>
          <p:cNvPr id="7" name="Pladsholder til tekst 6">
            <a:extLst>
              <a:ext uri="{FF2B5EF4-FFF2-40B4-BE49-F238E27FC236}">
                <a16:creationId xmlns:a16="http://schemas.microsoft.com/office/drawing/2014/main" id="{B54A5E45-4469-4BCF-9B30-1B2D6FA65751}"/>
              </a:ext>
            </a:extLst>
          </p:cNvPr>
          <p:cNvSpPr>
            <a:spLocks noGrp="1"/>
          </p:cNvSpPr>
          <p:nvPr>
            <p:ph type="body" sz="quarter" idx="13"/>
          </p:nvPr>
        </p:nvSpPr>
        <p:spPr/>
        <p:txBody>
          <a:bodyPr/>
          <a:lstStyle/>
          <a:p>
            <a:r>
              <a:rPr lang="da-DK" dirty="0"/>
              <a:t>4</a:t>
            </a:r>
          </a:p>
        </p:txBody>
      </p:sp>
    </p:spTree>
    <p:extLst>
      <p:ext uri="{BB962C8B-B14F-4D97-AF65-F5344CB8AC3E}">
        <p14:creationId xmlns:p14="http://schemas.microsoft.com/office/powerpoint/2010/main" val="1635646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23582-AB20-534C-A468-67D9786029C7}"/>
              </a:ext>
            </a:extLst>
          </p:cNvPr>
          <p:cNvSpPr>
            <a:spLocks noGrp="1"/>
          </p:cNvSpPr>
          <p:nvPr>
            <p:ph type="title"/>
          </p:nvPr>
        </p:nvSpPr>
        <p:spPr/>
        <p:txBody>
          <a:bodyPr/>
          <a:lstStyle/>
          <a:p>
            <a:r>
              <a:rPr lang="en-LU" dirty="0"/>
              <a:t>The baseline scenario</a:t>
            </a:r>
          </a:p>
        </p:txBody>
      </p:sp>
      <p:sp>
        <p:nvSpPr>
          <p:cNvPr id="3" name="Footer Placeholder 2">
            <a:extLst>
              <a:ext uri="{FF2B5EF4-FFF2-40B4-BE49-F238E27FC236}">
                <a16:creationId xmlns:a16="http://schemas.microsoft.com/office/drawing/2014/main" id="{C86F2B0F-25A2-7B40-810C-0D445D91CE25}"/>
              </a:ext>
            </a:extLst>
          </p:cNvPr>
          <p:cNvSpPr>
            <a:spLocks noGrp="1"/>
          </p:cNvSpPr>
          <p:nvPr>
            <p:ph type="ftr" sz="quarter" idx="10"/>
          </p:nvPr>
        </p:nvSpPr>
        <p:spPr/>
        <p:txBody>
          <a:bodyPr/>
          <a:lstStyle/>
          <a:p>
            <a:r>
              <a:rPr lang="da-DK"/>
              <a:t>PowerPoint template 16:9</a:t>
            </a:r>
            <a:endParaRPr lang="da-DK" dirty="0"/>
          </a:p>
        </p:txBody>
      </p:sp>
      <p:sp>
        <p:nvSpPr>
          <p:cNvPr id="4" name="Slide Number Placeholder 3">
            <a:extLst>
              <a:ext uri="{FF2B5EF4-FFF2-40B4-BE49-F238E27FC236}">
                <a16:creationId xmlns:a16="http://schemas.microsoft.com/office/drawing/2014/main" id="{2406676C-DFA9-5643-B98E-438D61909A1D}"/>
              </a:ext>
            </a:extLst>
          </p:cNvPr>
          <p:cNvSpPr>
            <a:spLocks noGrp="1"/>
          </p:cNvSpPr>
          <p:nvPr>
            <p:ph type="sldNum" sz="quarter" idx="11"/>
          </p:nvPr>
        </p:nvSpPr>
        <p:spPr/>
        <p:txBody>
          <a:bodyPr/>
          <a:lstStyle/>
          <a:p>
            <a:fld id="{865B7C27-3FE4-4A2D-B806-6F5728E302F6}" type="slidenum">
              <a:rPr lang="da-DK" smtClean="0"/>
              <a:pPr/>
              <a:t>14</a:t>
            </a:fld>
            <a:endParaRPr lang="da-DK" dirty="0"/>
          </a:p>
        </p:txBody>
      </p:sp>
      <p:sp>
        <p:nvSpPr>
          <p:cNvPr id="5" name="Date Placeholder 4">
            <a:extLst>
              <a:ext uri="{FF2B5EF4-FFF2-40B4-BE49-F238E27FC236}">
                <a16:creationId xmlns:a16="http://schemas.microsoft.com/office/drawing/2014/main" id="{909CEA57-1610-0544-B13C-FFFA02DE7D87}"/>
              </a:ext>
            </a:extLst>
          </p:cNvPr>
          <p:cNvSpPr>
            <a:spLocks noGrp="1"/>
          </p:cNvSpPr>
          <p:nvPr>
            <p:ph type="dt" sz="half" idx="12"/>
          </p:nvPr>
        </p:nvSpPr>
        <p:spPr/>
        <p:txBody>
          <a:bodyPr/>
          <a:lstStyle/>
          <a:p>
            <a:fld id="{27E12643-2F99-413E-B7E3-778448665D38}" type="datetime1">
              <a:rPr lang="en-US" smtClean="0"/>
              <a:pPr/>
              <a:t>4/11/22</a:t>
            </a:fld>
            <a:endParaRPr lang="da-DK" dirty="0"/>
          </a:p>
        </p:txBody>
      </p:sp>
      <p:sp>
        <p:nvSpPr>
          <p:cNvPr id="6" name="Text Placeholder 5">
            <a:extLst>
              <a:ext uri="{FF2B5EF4-FFF2-40B4-BE49-F238E27FC236}">
                <a16:creationId xmlns:a16="http://schemas.microsoft.com/office/drawing/2014/main" id="{3000BF02-00CE-1145-AF66-774AC7B44414}"/>
              </a:ext>
            </a:extLst>
          </p:cNvPr>
          <p:cNvSpPr>
            <a:spLocks noGrp="1"/>
          </p:cNvSpPr>
          <p:nvPr>
            <p:ph type="body" sz="quarter" idx="14"/>
          </p:nvPr>
        </p:nvSpPr>
        <p:spPr>
          <a:xfrm>
            <a:off x="1080001" y="1979999"/>
            <a:ext cx="5484119" cy="4140000"/>
          </a:xfrm>
        </p:spPr>
        <p:txBody>
          <a:bodyPr/>
          <a:lstStyle/>
          <a:p>
            <a:r>
              <a:rPr lang="en-LU" dirty="0"/>
              <a:t>Following the trend collection and selection through the participatory approach, the baseline scenario is based on the following four assumptions: </a:t>
            </a:r>
          </a:p>
          <a:p>
            <a:r>
              <a:rPr lang="en-GB" b="1" dirty="0"/>
              <a:t>Territories are in transition to sustainable economies</a:t>
            </a:r>
            <a:r>
              <a:rPr lang="en-LU" b="1" dirty="0"/>
              <a:t>. </a:t>
            </a:r>
            <a:r>
              <a:rPr lang="en-GB" dirty="0"/>
              <a:t>The trend analysis shows close relation between economic and environmental trends. Many economic trends are driving or hampering factors for environmental trends and vice-versa. </a:t>
            </a:r>
            <a:endParaRPr lang="en-LU" b="1" dirty="0"/>
          </a:p>
          <a:p>
            <a:r>
              <a:rPr lang="en-GB" b="1" dirty="0"/>
              <a:t>Dealing with depopulation</a:t>
            </a:r>
            <a:r>
              <a:rPr lang="en-LU" b="1" dirty="0"/>
              <a:t>.</a:t>
            </a:r>
            <a:r>
              <a:rPr lang="en-GB" dirty="0"/>
              <a:t> Societal trends highlight continuation of existing ageing and migration tendencies in the Danube and Adriatic Ionian macro-regions. Ageing is mainly driven by natural forces and economic prosperity as well as by brain drain. </a:t>
            </a:r>
            <a:endParaRPr lang="en-LU" b="1" dirty="0"/>
          </a:p>
        </p:txBody>
      </p:sp>
      <p:pic>
        <p:nvPicPr>
          <p:cNvPr id="9" name="Picture 8">
            <a:extLst>
              <a:ext uri="{FF2B5EF4-FFF2-40B4-BE49-F238E27FC236}">
                <a16:creationId xmlns:a16="http://schemas.microsoft.com/office/drawing/2014/main" id="{2DDEB4CA-3322-7740-AA6F-7B1CBA4188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4120" y="1308300"/>
            <a:ext cx="5592345" cy="5524500"/>
          </a:xfrm>
          <a:prstGeom prst="rect">
            <a:avLst/>
          </a:prstGeom>
        </p:spPr>
      </p:pic>
    </p:spTree>
    <p:extLst>
      <p:ext uri="{BB962C8B-B14F-4D97-AF65-F5344CB8AC3E}">
        <p14:creationId xmlns:p14="http://schemas.microsoft.com/office/powerpoint/2010/main" val="1281926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23582-AB20-534C-A468-67D9786029C7}"/>
              </a:ext>
            </a:extLst>
          </p:cNvPr>
          <p:cNvSpPr>
            <a:spLocks noGrp="1"/>
          </p:cNvSpPr>
          <p:nvPr>
            <p:ph type="title"/>
          </p:nvPr>
        </p:nvSpPr>
        <p:spPr/>
        <p:txBody>
          <a:bodyPr/>
          <a:lstStyle/>
          <a:p>
            <a:r>
              <a:rPr lang="en-LU" dirty="0"/>
              <a:t>The baseline scenario</a:t>
            </a:r>
          </a:p>
        </p:txBody>
      </p:sp>
      <p:sp>
        <p:nvSpPr>
          <p:cNvPr id="3" name="Footer Placeholder 2">
            <a:extLst>
              <a:ext uri="{FF2B5EF4-FFF2-40B4-BE49-F238E27FC236}">
                <a16:creationId xmlns:a16="http://schemas.microsoft.com/office/drawing/2014/main" id="{C86F2B0F-25A2-7B40-810C-0D445D91CE25}"/>
              </a:ext>
            </a:extLst>
          </p:cNvPr>
          <p:cNvSpPr>
            <a:spLocks noGrp="1"/>
          </p:cNvSpPr>
          <p:nvPr>
            <p:ph type="ftr" sz="quarter" idx="10"/>
          </p:nvPr>
        </p:nvSpPr>
        <p:spPr/>
        <p:txBody>
          <a:bodyPr/>
          <a:lstStyle/>
          <a:p>
            <a:r>
              <a:rPr lang="da-DK"/>
              <a:t>PowerPoint template 16:9</a:t>
            </a:r>
            <a:endParaRPr lang="da-DK" dirty="0"/>
          </a:p>
        </p:txBody>
      </p:sp>
      <p:sp>
        <p:nvSpPr>
          <p:cNvPr id="4" name="Slide Number Placeholder 3">
            <a:extLst>
              <a:ext uri="{FF2B5EF4-FFF2-40B4-BE49-F238E27FC236}">
                <a16:creationId xmlns:a16="http://schemas.microsoft.com/office/drawing/2014/main" id="{2406676C-DFA9-5643-B98E-438D61909A1D}"/>
              </a:ext>
            </a:extLst>
          </p:cNvPr>
          <p:cNvSpPr>
            <a:spLocks noGrp="1"/>
          </p:cNvSpPr>
          <p:nvPr>
            <p:ph type="sldNum" sz="quarter" idx="11"/>
          </p:nvPr>
        </p:nvSpPr>
        <p:spPr/>
        <p:txBody>
          <a:bodyPr/>
          <a:lstStyle/>
          <a:p>
            <a:fld id="{865B7C27-3FE4-4A2D-B806-6F5728E302F6}" type="slidenum">
              <a:rPr lang="da-DK" smtClean="0"/>
              <a:pPr/>
              <a:t>15</a:t>
            </a:fld>
            <a:endParaRPr lang="da-DK" dirty="0"/>
          </a:p>
        </p:txBody>
      </p:sp>
      <p:sp>
        <p:nvSpPr>
          <p:cNvPr id="5" name="Date Placeholder 4">
            <a:extLst>
              <a:ext uri="{FF2B5EF4-FFF2-40B4-BE49-F238E27FC236}">
                <a16:creationId xmlns:a16="http://schemas.microsoft.com/office/drawing/2014/main" id="{909CEA57-1610-0544-B13C-FFFA02DE7D87}"/>
              </a:ext>
            </a:extLst>
          </p:cNvPr>
          <p:cNvSpPr>
            <a:spLocks noGrp="1"/>
          </p:cNvSpPr>
          <p:nvPr>
            <p:ph type="dt" sz="half" idx="12"/>
          </p:nvPr>
        </p:nvSpPr>
        <p:spPr/>
        <p:txBody>
          <a:bodyPr/>
          <a:lstStyle/>
          <a:p>
            <a:fld id="{27E12643-2F99-413E-B7E3-778448665D38}" type="datetime1">
              <a:rPr lang="en-US" smtClean="0"/>
              <a:pPr/>
              <a:t>4/11/22</a:t>
            </a:fld>
            <a:endParaRPr lang="da-DK" dirty="0"/>
          </a:p>
        </p:txBody>
      </p:sp>
      <p:sp>
        <p:nvSpPr>
          <p:cNvPr id="6" name="Text Placeholder 5">
            <a:extLst>
              <a:ext uri="{FF2B5EF4-FFF2-40B4-BE49-F238E27FC236}">
                <a16:creationId xmlns:a16="http://schemas.microsoft.com/office/drawing/2014/main" id="{3000BF02-00CE-1145-AF66-774AC7B44414}"/>
              </a:ext>
            </a:extLst>
          </p:cNvPr>
          <p:cNvSpPr>
            <a:spLocks noGrp="1"/>
          </p:cNvSpPr>
          <p:nvPr>
            <p:ph type="body" sz="quarter" idx="14"/>
          </p:nvPr>
        </p:nvSpPr>
        <p:spPr>
          <a:xfrm>
            <a:off x="1080001" y="1979999"/>
            <a:ext cx="5484119" cy="4140000"/>
          </a:xfrm>
        </p:spPr>
        <p:txBody>
          <a:bodyPr/>
          <a:lstStyle/>
          <a:p>
            <a:r>
              <a:rPr lang="en-GB" b="1" dirty="0"/>
              <a:t>A digital divide</a:t>
            </a:r>
            <a:r>
              <a:rPr lang="en-GB" dirty="0"/>
              <a:t>.</a:t>
            </a:r>
            <a:r>
              <a:rPr lang="en-LU" dirty="0"/>
              <a:t> </a:t>
            </a:r>
            <a:r>
              <a:rPr lang="en-GB" dirty="0"/>
              <a:t>The trend analysis highlights the uncertainty of technological trends and their possible regional applicability in societies until 2050.</a:t>
            </a:r>
            <a:r>
              <a:rPr lang="en-LU" dirty="0"/>
              <a:t> </a:t>
            </a:r>
          </a:p>
          <a:p>
            <a:r>
              <a:rPr lang="en-GB" b="1" dirty="0"/>
              <a:t>EU integration under development.</a:t>
            </a:r>
            <a:r>
              <a:rPr lang="en-GB" dirty="0"/>
              <a:t> Economic advancement as well as increasing interconnectedness and territorial cooperation facilitate European integration in the Danube and Adriatic Ionian macro-regions. </a:t>
            </a:r>
            <a:endParaRPr lang="en-LU" dirty="0"/>
          </a:p>
        </p:txBody>
      </p:sp>
      <p:pic>
        <p:nvPicPr>
          <p:cNvPr id="9" name="Picture 8">
            <a:extLst>
              <a:ext uri="{FF2B5EF4-FFF2-40B4-BE49-F238E27FC236}">
                <a16:creationId xmlns:a16="http://schemas.microsoft.com/office/drawing/2014/main" id="{2DDEB4CA-3322-7740-AA6F-7B1CBA4188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4120" y="1308300"/>
            <a:ext cx="5592345" cy="5524500"/>
          </a:xfrm>
          <a:prstGeom prst="rect">
            <a:avLst/>
          </a:prstGeom>
        </p:spPr>
      </p:pic>
    </p:spTree>
    <p:extLst>
      <p:ext uri="{BB962C8B-B14F-4D97-AF65-F5344CB8AC3E}">
        <p14:creationId xmlns:p14="http://schemas.microsoft.com/office/powerpoint/2010/main" val="633952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23582-AB20-534C-A468-67D9786029C7}"/>
              </a:ext>
            </a:extLst>
          </p:cNvPr>
          <p:cNvSpPr>
            <a:spLocks noGrp="1"/>
          </p:cNvSpPr>
          <p:nvPr>
            <p:ph type="title"/>
          </p:nvPr>
        </p:nvSpPr>
        <p:spPr/>
        <p:txBody>
          <a:bodyPr/>
          <a:lstStyle/>
          <a:p>
            <a:r>
              <a:rPr lang="en-LU" dirty="0"/>
              <a:t>The baseline scenario – EUSDR </a:t>
            </a:r>
          </a:p>
        </p:txBody>
      </p:sp>
      <p:sp>
        <p:nvSpPr>
          <p:cNvPr id="3" name="Footer Placeholder 2">
            <a:extLst>
              <a:ext uri="{FF2B5EF4-FFF2-40B4-BE49-F238E27FC236}">
                <a16:creationId xmlns:a16="http://schemas.microsoft.com/office/drawing/2014/main" id="{C86F2B0F-25A2-7B40-810C-0D445D91CE25}"/>
              </a:ext>
            </a:extLst>
          </p:cNvPr>
          <p:cNvSpPr>
            <a:spLocks noGrp="1"/>
          </p:cNvSpPr>
          <p:nvPr>
            <p:ph type="ftr" sz="quarter" idx="10"/>
          </p:nvPr>
        </p:nvSpPr>
        <p:spPr/>
        <p:txBody>
          <a:bodyPr/>
          <a:lstStyle/>
          <a:p>
            <a:r>
              <a:rPr lang="da-DK"/>
              <a:t>PowerPoint template 16:9</a:t>
            </a:r>
            <a:endParaRPr lang="da-DK" dirty="0"/>
          </a:p>
        </p:txBody>
      </p:sp>
      <p:sp>
        <p:nvSpPr>
          <p:cNvPr id="4" name="Slide Number Placeholder 3">
            <a:extLst>
              <a:ext uri="{FF2B5EF4-FFF2-40B4-BE49-F238E27FC236}">
                <a16:creationId xmlns:a16="http://schemas.microsoft.com/office/drawing/2014/main" id="{2406676C-DFA9-5643-B98E-438D61909A1D}"/>
              </a:ext>
            </a:extLst>
          </p:cNvPr>
          <p:cNvSpPr>
            <a:spLocks noGrp="1"/>
          </p:cNvSpPr>
          <p:nvPr>
            <p:ph type="sldNum" sz="quarter" idx="11"/>
          </p:nvPr>
        </p:nvSpPr>
        <p:spPr/>
        <p:txBody>
          <a:bodyPr/>
          <a:lstStyle/>
          <a:p>
            <a:fld id="{865B7C27-3FE4-4A2D-B806-6F5728E302F6}" type="slidenum">
              <a:rPr lang="da-DK" smtClean="0"/>
              <a:pPr/>
              <a:t>16</a:t>
            </a:fld>
            <a:endParaRPr lang="da-DK" dirty="0"/>
          </a:p>
        </p:txBody>
      </p:sp>
      <p:sp>
        <p:nvSpPr>
          <p:cNvPr id="5" name="Date Placeholder 4">
            <a:extLst>
              <a:ext uri="{FF2B5EF4-FFF2-40B4-BE49-F238E27FC236}">
                <a16:creationId xmlns:a16="http://schemas.microsoft.com/office/drawing/2014/main" id="{909CEA57-1610-0544-B13C-FFFA02DE7D87}"/>
              </a:ext>
            </a:extLst>
          </p:cNvPr>
          <p:cNvSpPr>
            <a:spLocks noGrp="1"/>
          </p:cNvSpPr>
          <p:nvPr>
            <p:ph type="dt" sz="half" idx="12"/>
          </p:nvPr>
        </p:nvSpPr>
        <p:spPr/>
        <p:txBody>
          <a:bodyPr/>
          <a:lstStyle/>
          <a:p>
            <a:fld id="{27E12643-2F99-413E-B7E3-778448665D38}" type="datetime1">
              <a:rPr lang="en-US" smtClean="0"/>
              <a:pPr/>
              <a:t>4/11/22</a:t>
            </a:fld>
            <a:endParaRPr lang="da-DK" dirty="0"/>
          </a:p>
        </p:txBody>
      </p:sp>
      <p:sp>
        <p:nvSpPr>
          <p:cNvPr id="6" name="Text Placeholder 5">
            <a:extLst>
              <a:ext uri="{FF2B5EF4-FFF2-40B4-BE49-F238E27FC236}">
                <a16:creationId xmlns:a16="http://schemas.microsoft.com/office/drawing/2014/main" id="{3000BF02-00CE-1145-AF66-774AC7B44414}"/>
              </a:ext>
            </a:extLst>
          </p:cNvPr>
          <p:cNvSpPr>
            <a:spLocks noGrp="1"/>
          </p:cNvSpPr>
          <p:nvPr>
            <p:ph type="body" sz="quarter" idx="14"/>
          </p:nvPr>
        </p:nvSpPr>
        <p:spPr>
          <a:xfrm>
            <a:off x="1080000" y="1979999"/>
            <a:ext cx="4209014" cy="4140000"/>
          </a:xfrm>
        </p:spPr>
        <p:txBody>
          <a:bodyPr/>
          <a:lstStyle/>
          <a:p>
            <a:r>
              <a:rPr lang="en-GB" dirty="0"/>
              <a:t>The Danube macro-region is polarised by 2050</a:t>
            </a:r>
            <a:r>
              <a:rPr lang="en-LU" dirty="0"/>
              <a:t>.</a:t>
            </a:r>
          </a:p>
          <a:p>
            <a:r>
              <a:rPr lang="en-GB" dirty="0"/>
              <a:t>Natural areas, tourism areas, agricultural areas and industrial areas are among the places most negatively impacted in the baseline scenario, as they are challenged by biodiversity loss and increasing need for space for clean energy. Population dynamics reinforce these challenges in several territories.</a:t>
            </a:r>
          </a:p>
          <a:p>
            <a:r>
              <a:rPr lang="en-GB" dirty="0"/>
              <a:t>By 2050 climate change and pollution are intensified due to an incomplete transition to sustainable economies and failing to achieve European Green Deal objectives.</a:t>
            </a:r>
            <a:r>
              <a:rPr lang="en-LU" dirty="0"/>
              <a:t>  </a:t>
            </a:r>
          </a:p>
        </p:txBody>
      </p:sp>
      <p:pic>
        <p:nvPicPr>
          <p:cNvPr id="8" name="Picture 7">
            <a:extLst>
              <a:ext uri="{FF2B5EF4-FFF2-40B4-BE49-F238E27FC236}">
                <a16:creationId xmlns:a16="http://schemas.microsoft.com/office/drawing/2014/main" id="{26B7B720-6A13-7847-AA8C-38DDD4FD8E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9014" y="1979999"/>
            <a:ext cx="6902985" cy="4878000"/>
          </a:xfrm>
          <a:prstGeom prst="rect">
            <a:avLst/>
          </a:prstGeom>
        </p:spPr>
      </p:pic>
    </p:spTree>
    <p:extLst>
      <p:ext uri="{BB962C8B-B14F-4D97-AF65-F5344CB8AC3E}">
        <p14:creationId xmlns:p14="http://schemas.microsoft.com/office/powerpoint/2010/main" val="84320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23582-AB20-534C-A468-67D9786029C7}"/>
              </a:ext>
            </a:extLst>
          </p:cNvPr>
          <p:cNvSpPr>
            <a:spLocks noGrp="1"/>
          </p:cNvSpPr>
          <p:nvPr>
            <p:ph type="title"/>
          </p:nvPr>
        </p:nvSpPr>
        <p:spPr/>
        <p:txBody>
          <a:bodyPr/>
          <a:lstStyle/>
          <a:p>
            <a:r>
              <a:rPr lang="en-LU" dirty="0"/>
              <a:t>The baseline scenario – EUSDR </a:t>
            </a:r>
          </a:p>
        </p:txBody>
      </p:sp>
      <p:sp>
        <p:nvSpPr>
          <p:cNvPr id="3" name="Footer Placeholder 2">
            <a:extLst>
              <a:ext uri="{FF2B5EF4-FFF2-40B4-BE49-F238E27FC236}">
                <a16:creationId xmlns:a16="http://schemas.microsoft.com/office/drawing/2014/main" id="{C86F2B0F-25A2-7B40-810C-0D445D91CE25}"/>
              </a:ext>
            </a:extLst>
          </p:cNvPr>
          <p:cNvSpPr>
            <a:spLocks noGrp="1"/>
          </p:cNvSpPr>
          <p:nvPr>
            <p:ph type="ftr" sz="quarter" idx="10"/>
          </p:nvPr>
        </p:nvSpPr>
        <p:spPr/>
        <p:txBody>
          <a:bodyPr/>
          <a:lstStyle/>
          <a:p>
            <a:r>
              <a:rPr lang="da-DK"/>
              <a:t>PowerPoint template 16:9</a:t>
            </a:r>
            <a:endParaRPr lang="da-DK" dirty="0"/>
          </a:p>
        </p:txBody>
      </p:sp>
      <p:sp>
        <p:nvSpPr>
          <p:cNvPr id="4" name="Slide Number Placeholder 3">
            <a:extLst>
              <a:ext uri="{FF2B5EF4-FFF2-40B4-BE49-F238E27FC236}">
                <a16:creationId xmlns:a16="http://schemas.microsoft.com/office/drawing/2014/main" id="{2406676C-DFA9-5643-B98E-438D61909A1D}"/>
              </a:ext>
            </a:extLst>
          </p:cNvPr>
          <p:cNvSpPr>
            <a:spLocks noGrp="1"/>
          </p:cNvSpPr>
          <p:nvPr>
            <p:ph type="sldNum" sz="quarter" idx="11"/>
          </p:nvPr>
        </p:nvSpPr>
        <p:spPr/>
        <p:txBody>
          <a:bodyPr/>
          <a:lstStyle/>
          <a:p>
            <a:fld id="{865B7C27-3FE4-4A2D-B806-6F5728E302F6}" type="slidenum">
              <a:rPr lang="da-DK" smtClean="0"/>
              <a:pPr/>
              <a:t>17</a:t>
            </a:fld>
            <a:endParaRPr lang="da-DK" dirty="0"/>
          </a:p>
        </p:txBody>
      </p:sp>
      <p:sp>
        <p:nvSpPr>
          <p:cNvPr id="5" name="Date Placeholder 4">
            <a:extLst>
              <a:ext uri="{FF2B5EF4-FFF2-40B4-BE49-F238E27FC236}">
                <a16:creationId xmlns:a16="http://schemas.microsoft.com/office/drawing/2014/main" id="{909CEA57-1610-0544-B13C-FFFA02DE7D87}"/>
              </a:ext>
            </a:extLst>
          </p:cNvPr>
          <p:cNvSpPr>
            <a:spLocks noGrp="1"/>
          </p:cNvSpPr>
          <p:nvPr>
            <p:ph type="dt" sz="half" idx="12"/>
          </p:nvPr>
        </p:nvSpPr>
        <p:spPr/>
        <p:txBody>
          <a:bodyPr/>
          <a:lstStyle/>
          <a:p>
            <a:fld id="{27E12643-2F99-413E-B7E3-778448665D38}" type="datetime1">
              <a:rPr lang="en-US" smtClean="0"/>
              <a:pPr/>
              <a:t>4/11/22</a:t>
            </a:fld>
            <a:endParaRPr lang="da-DK" dirty="0"/>
          </a:p>
        </p:txBody>
      </p:sp>
      <p:sp>
        <p:nvSpPr>
          <p:cNvPr id="6" name="Text Placeholder 5">
            <a:extLst>
              <a:ext uri="{FF2B5EF4-FFF2-40B4-BE49-F238E27FC236}">
                <a16:creationId xmlns:a16="http://schemas.microsoft.com/office/drawing/2014/main" id="{3000BF02-00CE-1145-AF66-774AC7B44414}"/>
              </a:ext>
            </a:extLst>
          </p:cNvPr>
          <p:cNvSpPr>
            <a:spLocks noGrp="1"/>
          </p:cNvSpPr>
          <p:nvPr>
            <p:ph type="body" sz="quarter" idx="14"/>
          </p:nvPr>
        </p:nvSpPr>
        <p:spPr>
          <a:xfrm>
            <a:off x="1080000" y="1979999"/>
            <a:ext cx="4209014" cy="4140000"/>
          </a:xfrm>
        </p:spPr>
        <p:txBody>
          <a:bodyPr/>
          <a:lstStyle/>
          <a:p>
            <a:r>
              <a:rPr lang="en-GB" dirty="0"/>
              <a:t>By 2050, sustainable transport and digitalisation increase the demand for electricity. </a:t>
            </a:r>
          </a:p>
          <a:p>
            <a:r>
              <a:rPr lang="en-GB" dirty="0"/>
              <a:t>Industrial areas, transport hubs and natural areas experience the energy transition most neg</a:t>
            </a:r>
            <a:r>
              <a:rPr lang="en-LU" dirty="0"/>
              <a:t>atively.</a:t>
            </a:r>
          </a:p>
          <a:p>
            <a:r>
              <a:rPr lang="en-GB" dirty="0"/>
              <a:t>By 2050, a shift to sustainable economies requires major investment for industrial processes, among others to reduce greenhouse gas emission and to improve efficient use of resources</a:t>
            </a:r>
            <a:r>
              <a:rPr lang="en-LU" dirty="0"/>
              <a:t>. </a:t>
            </a:r>
            <a:r>
              <a:rPr lang="en-GB" dirty="0"/>
              <a:t>Reduced competition levels of industry are most evident in territories with high employment in industry</a:t>
            </a:r>
            <a:r>
              <a:rPr lang="en-LU" dirty="0"/>
              <a:t>.</a:t>
            </a:r>
          </a:p>
        </p:txBody>
      </p:sp>
      <p:pic>
        <p:nvPicPr>
          <p:cNvPr id="8" name="Picture 7">
            <a:extLst>
              <a:ext uri="{FF2B5EF4-FFF2-40B4-BE49-F238E27FC236}">
                <a16:creationId xmlns:a16="http://schemas.microsoft.com/office/drawing/2014/main" id="{26B7B720-6A13-7847-AA8C-38DDD4FD8E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9014" y="1979999"/>
            <a:ext cx="6902985" cy="4878000"/>
          </a:xfrm>
          <a:prstGeom prst="rect">
            <a:avLst/>
          </a:prstGeom>
        </p:spPr>
      </p:pic>
    </p:spTree>
    <p:extLst>
      <p:ext uri="{BB962C8B-B14F-4D97-AF65-F5344CB8AC3E}">
        <p14:creationId xmlns:p14="http://schemas.microsoft.com/office/powerpoint/2010/main" val="315632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23582-AB20-534C-A468-67D9786029C7}"/>
              </a:ext>
            </a:extLst>
          </p:cNvPr>
          <p:cNvSpPr>
            <a:spLocks noGrp="1"/>
          </p:cNvSpPr>
          <p:nvPr>
            <p:ph type="title"/>
          </p:nvPr>
        </p:nvSpPr>
        <p:spPr/>
        <p:txBody>
          <a:bodyPr/>
          <a:lstStyle/>
          <a:p>
            <a:r>
              <a:rPr lang="en-LU" dirty="0"/>
              <a:t>The baseline scenario – EUSDR </a:t>
            </a:r>
          </a:p>
        </p:txBody>
      </p:sp>
      <p:sp>
        <p:nvSpPr>
          <p:cNvPr id="3" name="Footer Placeholder 2">
            <a:extLst>
              <a:ext uri="{FF2B5EF4-FFF2-40B4-BE49-F238E27FC236}">
                <a16:creationId xmlns:a16="http://schemas.microsoft.com/office/drawing/2014/main" id="{C86F2B0F-25A2-7B40-810C-0D445D91CE25}"/>
              </a:ext>
            </a:extLst>
          </p:cNvPr>
          <p:cNvSpPr>
            <a:spLocks noGrp="1"/>
          </p:cNvSpPr>
          <p:nvPr>
            <p:ph type="ftr" sz="quarter" idx="10"/>
          </p:nvPr>
        </p:nvSpPr>
        <p:spPr/>
        <p:txBody>
          <a:bodyPr/>
          <a:lstStyle/>
          <a:p>
            <a:r>
              <a:rPr lang="da-DK"/>
              <a:t>PowerPoint template 16:9</a:t>
            </a:r>
            <a:endParaRPr lang="da-DK" dirty="0"/>
          </a:p>
        </p:txBody>
      </p:sp>
      <p:sp>
        <p:nvSpPr>
          <p:cNvPr id="4" name="Slide Number Placeholder 3">
            <a:extLst>
              <a:ext uri="{FF2B5EF4-FFF2-40B4-BE49-F238E27FC236}">
                <a16:creationId xmlns:a16="http://schemas.microsoft.com/office/drawing/2014/main" id="{2406676C-DFA9-5643-B98E-438D61909A1D}"/>
              </a:ext>
            </a:extLst>
          </p:cNvPr>
          <p:cNvSpPr>
            <a:spLocks noGrp="1"/>
          </p:cNvSpPr>
          <p:nvPr>
            <p:ph type="sldNum" sz="quarter" idx="11"/>
          </p:nvPr>
        </p:nvSpPr>
        <p:spPr/>
        <p:txBody>
          <a:bodyPr/>
          <a:lstStyle/>
          <a:p>
            <a:fld id="{865B7C27-3FE4-4A2D-B806-6F5728E302F6}" type="slidenum">
              <a:rPr lang="da-DK" smtClean="0"/>
              <a:pPr/>
              <a:t>18</a:t>
            </a:fld>
            <a:endParaRPr lang="da-DK" dirty="0"/>
          </a:p>
        </p:txBody>
      </p:sp>
      <p:sp>
        <p:nvSpPr>
          <p:cNvPr id="5" name="Date Placeholder 4">
            <a:extLst>
              <a:ext uri="{FF2B5EF4-FFF2-40B4-BE49-F238E27FC236}">
                <a16:creationId xmlns:a16="http://schemas.microsoft.com/office/drawing/2014/main" id="{909CEA57-1610-0544-B13C-FFFA02DE7D87}"/>
              </a:ext>
            </a:extLst>
          </p:cNvPr>
          <p:cNvSpPr>
            <a:spLocks noGrp="1"/>
          </p:cNvSpPr>
          <p:nvPr>
            <p:ph type="dt" sz="half" idx="12"/>
          </p:nvPr>
        </p:nvSpPr>
        <p:spPr/>
        <p:txBody>
          <a:bodyPr/>
          <a:lstStyle/>
          <a:p>
            <a:fld id="{27E12643-2F99-413E-B7E3-778448665D38}" type="datetime1">
              <a:rPr lang="en-US" smtClean="0"/>
              <a:pPr/>
              <a:t>4/11/22</a:t>
            </a:fld>
            <a:endParaRPr lang="da-DK" dirty="0"/>
          </a:p>
        </p:txBody>
      </p:sp>
      <p:sp>
        <p:nvSpPr>
          <p:cNvPr id="6" name="Text Placeholder 5">
            <a:extLst>
              <a:ext uri="{FF2B5EF4-FFF2-40B4-BE49-F238E27FC236}">
                <a16:creationId xmlns:a16="http://schemas.microsoft.com/office/drawing/2014/main" id="{3000BF02-00CE-1145-AF66-774AC7B44414}"/>
              </a:ext>
            </a:extLst>
          </p:cNvPr>
          <p:cNvSpPr>
            <a:spLocks noGrp="1"/>
          </p:cNvSpPr>
          <p:nvPr>
            <p:ph type="body" sz="quarter" idx="14"/>
          </p:nvPr>
        </p:nvSpPr>
        <p:spPr>
          <a:xfrm>
            <a:off x="1080000" y="1979999"/>
            <a:ext cx="4209014" cy="4140000"/>
          </a:xfrm>
        </p:spPr>
        <p:txBody>
          <a:bodyPr/>
          <a:lstStyle/>
          <a:p>
            <a:r>
              <a:rPr lang="en-GB" dirty="0"/>
              <a:t>By 2050, most territories in the Danube macro-region are declining in population. These places lack a critical mass to sustain public services for health care, education, culture and leisure.</a:t>
            </a:r>
          </a:p>
          <a:p>
            <a:r>
              <a:rPr lang="en-GB" dirty="0"/>
              <a:t>Early adopters of 4.0 technologies are most visible as islands innovation and population growth. The 4th industrial revolution leads to fusions of technologies and the lines between physical, digital and biological systems becoming blurred, transforming the labour market significantly.</a:t>
            </a:r>
            <a:r>
              <a:rPr lang="en-LU" dirty="0"/>
              <a:t> </a:t>
            </a:r>
          </a:p>
          <a:p>
            <a:endParaRPr lang="en-LU" dirty="0"/>
          </a:p>
        </p:txBody>
      </p:sp>
      <p:pic>
        <p:nvPicPr>
          <p:cNvPr id="8" name="Picture 7">
            <a:extLst>
              <a:ext uri="{FF2B5EF4-FFF2-40B4-BE49-F238E27FC236}">
                <a16:creationId xmlns:a16="http://schemas.microsoft.com/office/drawing/2014/main" id="{26B7B720-6A13-7847-AA8C-38DDD4FD8E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9014" y="1979999"/>
            <a:ext cx="6902985" cy="4878000"/>
          </a:xfrm>
          <a:prstGeom prst="rect">
            <a:avLst/>
          </a:prstGeom>
        </p:spPr>
      </p:pic>
    </p:spTree>
    <p:extLst>
      <p:ext uri="{BB962C8B-B14F-4D97-AF65-F5344CB8AC3E}">
        <p14:creationId xmlns:p14="http://schemas.microsoft.com/office/powerpoint/2010/main" val="1039743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23582-AB20-534C-A468-67D9786029C7}"/>
              </a:ext>
            </a:extLst>
          </p:cNvPr>
          <p:cNvSpPr>
            <a:spLocks noGrp="1"/>
          </p:cNvSpPr>
          <p:nvPr>
            <p:ph type="title"/>
          </p:nvPr>
        </p:nvSpPr>
        <p:spPr/>
        <p:txBody>
          <a:bodyPr/>
          <a:lstStyle/>
          <a:p>
            <a:r>
              <a:rPr lang="en-LU" dirty="0"/>
              <a:t>The baseline scenario – EUSAIR </a:t>
            </a:r>
          </a:p>
        </p:txBody>
      </p:sp>
      <p:sp>
        <p:nvSpPr>
          <p:cNvPr id="3" name="Footer Placeholder 2">
            <a:extLst>
              <a:ext uri="{FF2B5EF4-FFF2-40B4-BE49-F238E27FC236}">
                <a16:creationId xmlns:a16="http://schemas.microsoft.com/office/drawing/2014/main" id="{C86F2B0F-25A2-7B40-810C-0D445D91CE25}"/>
              </a:ext>
            </a:extLst>
          </p:cNvPr>
          <p:cNvSpPr>
            <a:spLocks noGrp="1"/>
          </p:cNvSpPr>
          <p:nvPr>
            <p:ph type="ftr" sz="quarter" idx="10"/>
          </p:nvPr>
        </p:nvSpPr>
        <p:spPr/>
        <p:txBody>
          <a:bodyPr/>
          <a:lstStyle/>
          <a:p>
            <a:r>
              <a:rPr lang="da-DK"/>
              <a:t>PowerPoint template 16:9</a:t>
            </a:r>
            <a:endParaRPr lang="da-DK" dirty="0"/>
          </a:p>
        </p:txBody>
      </p:sp>
      <p:sp>
        <p:nvSpPr>
          <p:cNvPr id="4" name="Slide Number Placeholder 3">
            <a:extLst>
              <a:ext uri="{FF2B5EF4-FFF2-40B4-BE49-F238E27FC236}">
                <a16:creationId xmlns:a16="http://schemas.microsoft.com/office/drawing/2014/main" id="{2406676C-DFA9-5643-B98E-438D61909A1D}"/>
              </a:ext>
            </a:extLst>
          </p:cNvPr>
          <p:cNvSpPr>
            <a:spLocks noGrp="1"/>
          </p:cNvSpPr>
          <p:nvPr>
            <p:ph type="sldNum" sz="quarter" idx="11"/>
          </p:nvPr>
        </p:nvSpPr>
        <p:spPr/>
        <p:txBody>
          <a:bodyPr/>
          <a:lstStyle/>
          <a:p>
            <a:fld id="{865B7C27-3FE4-4A2D-B806-6F5728E302F6}" type="slidenum">
              <a:rPr lang="da-DK" smtClean="0"/>
              <a:pPr/>
              <a:t>19</a:t>
            </a:fld>
            <a:endParaRPr lang="da-DK" dirty="0"/>
          </a:p>
        </p:txBody>
      </p:sp>
      <p:sp>
        <p:nvSpPr>
          <p:cNvPr id="5" name="Date Placeholder 4">
            <a:extLst>
              <a:ext uri="{FF2B5EF4-FFF2-40B4-BE49-F238E27FC236}">
                <a16:creationId xmlns:a16="http://schemas.microsoft.com/office/drawing/2014/main" id="{909CEA57-1610-0544-B13C-FFFA02DE7D87}"/>
              </a:ext>
            </a:extLst>
          </p:cNvPr>
          <p:cNvSpPr>
            <a:spLocks noGrp="1"/>
          </p:cNvSpPr>
          <p:nvPr>
            <p:ph type="dt" sz="half" idx="12"/>
          </p:nvPr>
        </p:nvSpPr>
        <p:spPr/>
        <p:txBody>
          <a:bodyPr/>
          <a:lstStyle/>
          <a:p>
            <a:fld id="{27E12643-2F99-413E-B7E3-778448665D38}" type="datetime1">
              <a:rPr lang="en-US" smtClean="0"/>
              <a:pPr/>
              <a:t>4/11/22</a:t>
            </a:fld>
            <a:endParaRPr lang="da-DK" dirty="0"/>
          </a:p>
        </p:txBody>
      </p:sp>
      <p:sp>
        <p:nvSpPr>
          <p:cNvPr id="7" name="Text Placeholder 5">
            <a:extLst>
              <a:ext uri="{FF2B5EF4-FFF2-40B4-BE49-F238E27FC236}">
                <a16:creationId xmlns:a16="http://schemas.microsoft.com/office/drawing/2014/main" id="{E3014D6B-AB31-DB48-816F-0DC6D639C770}"/>
              </a:ext>
            </a:extLst>
          </p:cNvPr>
          <p:cNvSpPr>
            <a:spLocks noGrp="1"/>
          </p:cNvSpPr>
          <p:nvPr>
            <p:ph type="body" sz="quarter" idx="14"/>
          </p:nvPr>
        </p:nvSpPr>
        <p:spPr>
          <a:xfrm>
            <a:off x="1080000" y="1979999"/>
            <a:ext cx="4209014" cy="4140000"/>
          </a:xfrm>
        </p:spPr>
        <p:txBody>
          <a:bodyPr/>
          <a:lstStyle/>
          <a:p>
            <a:r>
              <a:rPr lang="en-GB" dirty="0"/>
              <a:t>The Adriatic Ionian macro-region is polarised by 2050</a:t>
            </a:r>
            <a:r>
              <a:rPr lang="en-LU" dirty="0"/>
              <a:t>.</a:t>
            </a:r>
          </a:p>
          <a:p>
            <a:r>
              <a:rPr lang="en-GB" dirty="0"/>
              <a:t>Natural areas, tourism areas, rural areas and transport hubs are among the territories most challenged by in the baseline scenario, as natural land and maritime areas face a loss of biodiversity and suffer from the effects of climate change.</a:t>
            </a:r>
          </a:p>
          <a:p>
            <a:r>
              <a:rPr lang="en-GB" dirty="0"/>
              <a:t>By 2050 climate change and pollution are intensified due to an incomplete transition to sustainable economies and failing to achieve European Green Deal objectives.  </a:t>
            </a:r>
            <a:endParaRPr lang="en-LU" dirty="0"/>
          </a:p>
        </p:txBody>
      </p:sp>
      <p:pic>
        <p:nvPicPr>
          <p:cNvPr id="9" name="Picture 8">
            <a:extLst>
              <a:ext uri="{FF2B5EF4-FFF2-40B4-BE49-F238E27FC236}">
                <a16:creationId xmlns:a16="http://schemas.microsoft.com/office/drawing/2014/main" id="{CD31D799-6C9B-644A-8F5D-0210E2FEB9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9733" y="1979999"/>
            <a:ext cx="6902986" cy="4878001"/>
          </a:xfrm>
          <a:prstGeom prst="rect">
            <a:avLst/>
          </a:prstGeom>
        </p:spPr>
      </p:pic>
    </p:spTree>
    <p:extLst>
      <p:ext uri="{BB962C8B-B14F-4D97-AF65-F5344CB8AC3E}">
        <p14:creationId xmlns:p14="http://schemas.microsoft.com/office/powerpoint/2010/main" val="4122402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a:extLst>
              <a:ext uri="{FF2B5EF4-FFF2-40B4-BE49-F238E27FC236}">
                <a16:creationId xmlns:a16="http://schemas.microsoft.com/office/drawing/2014/main" id="{A9B6DE57-286A-495F-957B-6EEA5D17DA25}"/>
              </a:ext>
            </a:extLst>
          </p:cNvPr>
          <p:cNvSpPr>
            <a:spLocks noGrp="1"/>
          </p:cNvSpPr>
          <p:nvPr>
            <p:ph type="pic" sz="quarter" idx="14"/>
          </p:nvPr>
        </p:nvSpPr>
        <p:spPr/>
      </p:sp>
      <p:sp>
        <p:nvSpPr>
          <p:cNvPr id="3" name="Titel 2">
            <a:extLst>
              <a:ext uri="{FF2B5EF4-FFF2-40B4-BE49-F238E27FC236}">
                <a16:creationId xmlns:a16="http://schemas.microsoft.com/office/drawing/2014/main" id="{8F4B835A-FDA4-4B12-92BF-9FE8AE0852ED}"/>
              </a:ext>
            </a:extLst>
          </p:cNvPr>
          <p:cNvSpPr>
            <a:spLocks noGrp="1"/>
          </p:cNvSpPr>
          <p:nvPr>
            <p:ph type="ctrTitle"/>
          </p:nvPr>
        </p:nvSpPr>
        <p:spPr/>
        <p:txBody>
          <a:bodyPr/>
          <a:lstStyle/>
          <a:p>
            <a:r>
              <a:rPr lang="da-DK" dirty="0"/>
              <a:t>The ESPON TEVI 2050 </a:t>
            </a:r>
            <a:r>
              <a:rPr lang="da-DK" dirty="0" err="1"/>
              <a:t>project</a:t>
            </a:r>
            <a:endParaRPr lang="da-DK" dirty="0"/>
          </a:p>
        </p:txBody>
      </p:sp>
      <p:sp>
        <p:nvSpPr>
          <p:cNvPr id="4" name="Pladsholder til dato 3">
            <a:extLst>
              <a:ext uri="{FF2B5EF4-FFF2-40B4-BE49-F238E27FC236}">
                <a16:creationId xmlns:a16="http://schemas.microsoft.com/office/drawing/2014/main" id="{BDA26535-9587-4CEB-A503-1671E891901B}"/>
              </a:ext>
            </a:extLst>
          </p:cNvPr>
          <p:cNvSpPr>
            <a:spLocks noGrp="1"/>
          </p:cNvSpPr>
          <p:nvPr>
            <p:ph type="dt" sz="half" idx="10"/>
          </p:nvPr>
        </p:nvSpPr>
        <p:spPr/>
        <p:txBody>
          <a:bodyPr/>
          <a:lstStyle/>
          <a:p>
            <a:fld id="{930B1B23-4667-42DB-80B6-3FE19686C639}" type="datetime1">
              <a:rPr lang="en-US" smtClean="0"/>
              <a:pPr/>
              <a:t>4/11/22</a:t>
            </a:fld>
            <a:endParaRPr lang="da-DK"/>
          </a:p>
        </p:txBody>
      </p:sp>
      <p:sp>
        <p:nvSpPr>
          <p:cNvPr id="5" name="Pladsholder til sidefod 4">
            <a:extLst>
              <a:ext uri="{FF2B5EF4-FFF2-40B4-BE49-F238E27FC236}">
                <a16:creationId xmlns:a16="http://schemas.microsoft.com/office/drawing/2014/main" id="{4F98CCD6-637F-4C48-8F62-349088CFDBA7}"/>
              </a:ext>
            </a:extLst>
          </p:cNvPr>
          <p:cNvSpPr>
            <a:spLocks noGrp="1"/>
          </p:cNvSpPr>
          <p:nvPr>
            <p:ph type="ftr" sz="quarter" idx="11"/>
          </p:nvPr>
        </p:nvSpPr>
        <p:spPr/>
        <p:txBody>
          <a:bodyPr/>
          <a:lstStyle/>
          <a:p>
            <a:r>
              <a:rPr lang="da-DK"/>
              <a:t>PowerPoint template 16:9</a:t>
            </a:r>
            <a:endParaRPr lang="da-DK" dirty="0"/>
          </a:p>
        </p:txBody>
      </p:sp>
      <p:sp>
        <p:nvSpPr>
          <p:cNvPr id="6" name="Pladsholder til slidenummer 5">
            <a:extLst>
              <a:ext uri="{FF2B5EF4-FFF2-40B4-BE49-F238E27FC236}">
                <a16:creationId xmlns:a16="http://schemas.microsoft.com/office/drawing/2014/main" id="{011FC0E6-5E50-4CEC-8221-0BF30B27268E}"/>
              </a:ext>
            </a:extLst>
          </p:cNvPr>
          <p:cNvSpPr>
            <a:spLocks noGrp="1"/>
          </p:cNvSpPr>
          <p:nvPr>
            <p:ph type="sldNum" sz="quarter" idx="12"/>
          </p:nvPr>
        </p:nvSpPr>
        <p:spPr/>
        <p:txBody>
          <a:bodyPr/>
          <a:lstStyle/>
          <a:p>
            <a:fld id="{865B7C27-3FE4-4A2D-B806-6F5728E302F6}" type="slidenum">
              <a:rPr lang="da-DK" smtClean="0"/>
              <a:pPr/>
              <a:t>2</a:t>
            </a:fld>
            <a:endParaRPr lang="da-DK" dirty="0"/>
          </a:p>
        </p:txBody>
      </p:sp>
      <p:sp>
        <p:nvSpPr>
          <p:cNvPr id="7" name="Pladsholder til tekst 6">
            <a:extLst>
              <a:ext uri="{FF2B5EF4-FFF2-40B4-BE49-F238E27FC236}">
                <a16:creationId xmlns:a16="http://schemas.microsoft.com/office/drawing/2014/main" id="{B54A5E45-4469-4BCF-9B30-1B2D6FA65751}"/>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3856871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23582-AB20-534C-A468-67D9786029C7}"/>
              </a:ext>
            </a:extLst>
          </p:cNvPr>
          <p:cNvSpPr>
            <a:spLocks noGrp="1"/>
          </p:cNvSpPr>
          <p:nvPr>
            <p:ph type="title"/>
          </p:nvPr>
        </p:nvSpPr>
        <p:spPr/>
        <p:txBody>
          <a:bodyPr/>
          <a:lstStyle/>
          <a:p>
            <a:r>
              <a:rPr lang="en-LU" dirty="0"/>
              <a:t>The baseline scenario – EUSAIR </a:t>
            </a:r>
          </a:p>
        </p:txBody>
      </p:sp>
      <p:sp>
        <p:nvSpPr>
          <p:cNvPr id="3" name="Footer Placeholder 2">
            <a:extLst>
              <a:ext uri="{FF2B5EF4-FFF2-40B4-BE49-F238E27FC236}">
                <a16:creationId xmlns:a16="http://schemas.microsoft.com/office/drawing/2014/main" id="{C86F2B0F-25A2-7B40-810C-0D445D91CE25}"/>
              </a:ext>
            </a:extLst>
          </p:cNvPr>
          <p:cNvSpPr>
            <a:spLocks noGrp="1"/>
          </p:cNvSpPr>
          <p:nvPr>
            <p:ph type="ftr" sz="quarter" idx="10"/>
          </p:nvPr>
        </p:nvSpPr>
        <p:spPr/>
        <p:txBody>
          <a:bodyPr/>
          <a:lstStyle/>
          <a:p>
            <a:r>
              <a:rPr lang="da-DK"/>
              <a:t>PowerPoint template 16:9</a:t>
            </a:r>
            <a:endParaRPr lang="da-DK" dirty="0"/>
          </a:p>
        </p:txBody>
      </p:sp>
      <p:sp>
        <p:nvSpPr>
          <p:cNvPr id="4" name="Slide Number Placeholder 3">
            <a:extLst>
              <a:ext uri="{FF2B5EF4-FFF2-40B4-BE49-F238E27FC236}">
                <a16:creationId xmlns:a16="http://schemas.microsoft.com/office/drawing/2014/main" id="{2406676C-DFA9-5643-B98E-438D61909A1D}"/>
              </a:ext>
            </a:extLst>
          </p:cNvPr>
          <p:cNvSpPr>
            <a:spLocks noGrp="1"/>
          </p:cNvSpPr>
          <p:nvPr>
            <p:ph type="sldNum" sz="quarter" idx="11"/>
          </p:nvPr>
        </p:nvSpPr>
        <p:spPr/>
        <p:txBody>
          <a:bodyPr/>
          <a:lstStyle/>
          <a:p>
            <a:fld id="{865B7C27-3FE4-4A2D-B806-6F5728E302F6}" type="slidenum">
              <a:rPr lang="da-DK" smtClean="0"/>
              <a:pPr/>
              <a:t>20</a:t>
            </a:fld>
            <a:endParaRPr lang="da-DK" dirty="0"/>
          </a:p>
        </p:txBody>
      </p:sp>
      <p:sp>
        <p:nvSpPr>
          <p:cNvPr id="5" name="Date Placeholder 4">
            <a:extLst>
              <a:ext uri="{FF2B5EF4-FFF2-40B4-BE49-F238E27FC236}">
                <a16:creationId xmlns:a16="http://schemas.microsoft.com/office/drawing/2014/main" id="{909CEA57-1610-0544-B13C-FFFA02DE7D87}"/>
              </a:ext>
            </a:extLst>
          </p:cNvPr>
          <p:cNvSpPr>
            <a:spLocks noGrp="1"/>
          </p:cNvSpPr>
          <p:nvPr>
            <p:ph type="dt" sz="half" idx="12"/>
          </p:nvPr>
        </p:nvSpPr>
        <p:spPr/>
        <p:txBody>
          <a:bodyPr/>
          <a:lstStyle/>
          <a:p>
            <a:fld id="{27E12643-2F99-413E-B7E3-778448665D38}" type="datetime1">
              <a:rPr lang="en-US" smtClean="0"/>
              <a:pPr/>
              <a:t>4/11/22</a:t>
            </a:fld>
            <a:endParaRPr lang="da-DK" dirty="0"/>
          </a:p>
        </p:txBody>
      </p:sp>
      <p:sp>
        <p:nvSpPr>
          <p:cNvPr id="7" name="Text Placeholder 5">
            <a:extLst>
              <a:ext uri="{FF2B5EF4-FFF2-40B4-BE49-F238E27FC236}">
                <a16:creationId xmlns:a16="http://schemas.microsoft.com/office/drawing/2014/main" id="{E3014D6B-AB31-DB48-816F-0DC6D639C770}"/>
              </a:ext>
            </a:extLst>
          </p:cNvPr>
          <p:cNvSpPr>
            <a:spLocks noGrp="1"/>
          </p:cNvSpPr>
          <p:nvPr>
            <p:ph type="body" sz="quarter" idx="14"/>
          </p:nvPr>
        </p:nvSpPr>
        <p:spPr>
          <a:xfrm>
            <a:off x="1080000" y="1979999"/>
            <a:ext cx="4209014" cy="4140000"/>
          </a:xfrm>
        </p:spPr>
        <p:txBody>
          <a:bodyPr/>
          <a:lstStyle/>
          <a:p>
            <a:r>
              <a:rPr lang="en-GB" dirty="0"/>
              <a:t>By 2050, transportation hubs have changed location in the Adriatic Ionian macro-region. The transition to sustainable economies and stricter rules to encourage sustainable transport makes intra-European transport more costly. Particularly marine shipping is subject to severe changes.</a:t>
            </a:r>
          </a:p>
          <a:p>
            <a:r>
              <a:rPr lang="en-GB" dirty="0"/>
              <a:t>By 2050, the transition to sustainable economies leaves its mark on the tourism sector. Particularly, the thrive for sustainable transport defines the amount of tourism in many places by 2050. </a:t>
            </a:r>
          </a:p>
        </p:txBody>
      </p:sp>
      <p:pic>
        <p:nvPicPr>
          <p:cNvPr id="9" name="Picture 8">
            <a:extLst>
              <a:ext uri="{FF2B5EF4-FFF2-40B4-BE49-F238E27FC236}">
                <a16:creationId xmlns:a16="http://schemas.microsoft.com/office/drawing/2014/main" id="{CD31D799-6C9B-644A-8F5D-0210E2FEB9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9733" y="1979999"/>
            <a:ext cx="6902986" cy="4878001"/>
          </a:xfrm>
          <a:prstGeom prst="rect">
            <a:avLst/>
          </a:prstGeom>
        </p:spPr>
      </p:pic>
    </p:spTree>
    <p:extLst>
      <p:ext uri="{BB962C8B-B14F-4D97-AF65-F5344CB8AC3E}">
        <p14:creationId xmlns:p14="http://schemas.microsoft.com/office/powerpoint/2010/main" val="637796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23582-AB20-534C-A468-67D9786029C7}"/>
              </a:ext>
            </a:extLst>
          </p:cNvPr>
          <p:cNvSpPr>
            <a:spLocks noGrp="1"/>
          </p:cNvSpPr>
          <p:nvPr>
            <p:ph type="title"/>
          </p:nvPr>
        </p:nvSpPr>
        <p:spPr/>
        <p:txBody>
          <a:bodyPr/>
          <a:lstStyle/>
          <a:p>
            <a:r>
              <a:rPr lang="en-LU" dirty="0"/>
              <a:t>The baseline scenario – EUSAIR </a:t>
            </a:r>
          </a:p>
        </p:txBody>
      </p:sp>
      <p:sp>
        <p:nvSpPr>
          <p:cNvPr id="3" name="Footer Placeholder 2">
            <a:extLst>
              <a:ext uri="{FF2B5EF4-FFF2-40B4-BE49-F238E27FC236}">
                <a16:creationId xmlns:a16="http://schemas.microsoft.com/office/drawing/2014/main" id="{C86F2B0F-25A2-7B40-810C-0D445D91CE25}"/>
              </a:ext>
            </a:extLst>
          </p:cNvPr>
          <p:cNvSpPr>
            <a:spLocks noGrp="1"/>
          </p:cNvSpPr>
          <p:nvPr>
            <p:ph type="ftr" sz="quarter" idx="10"/>
          </p:nvPr>
        </p:nvSpPr>
        <p:spPr/>
        <p:txBody>
          <a:bodyPr/>
          <a:lstStyle/>
          <a:p>
            <a:r>
              <a:rPr lang="da-DK"/>
              <a:t>PowerPoint template 16:9</a:t>
            </a:r>
            <a:endParaRPr lang="da-DK" dirty="0"/>
          </a:p>
        </p:txBody>
      </p:sp>
      <p:sp>
        <p:nvSpPr>
          <p:cNvPr id="4" name="Slide Number Placeholder 3">
            <a:extLst>
              <a:ext uri="{FF2B5EF4-FFF2-40B4-BE49-F238E27FC236}">
                <a16:creationId xmlns:a16="http://schemas.microsoft.com/office/drawing/2014/main" id="{2406676C-DFA9-5643-B98E-438D61909A1D}"/>
              </a:ext>
            </a:extLst>
          </p:cNvPr>
          <p:cNvSpPr>
            <a:spLocks noGrp="1"/>
          </p:cNvSpPr>
          <p:nvPr>
            <p:ph type="sldNum" sz="quarter" idx="11"/>
          </p:nvPr>
        </p:nvSpPr>
        <p:spPr/>
        <p:txBody>
          <a:bodyPr/>
          <a:lstStyle/>
          <a:p>
            <a:fld id="{865B7C27-3FE4-4A2D-B806-6F5728E302F6}" type="slidenum">
              <a:rPr lang="da-DK" smtClean="0"/>
              <a:pPr/>
              <a:t>21</a:t>
            </a:fld>
            <a:endParaRPr lang="da-DK" dirty="0"/>
          </a:p>
        </p:txBody>
      </p:sp>
      <p:sp>
        <p:nvSpPr>
          <p:cNvPr id="5" name="Date Placeholder 4">
            <a:extLst>
              <a:ext uri="{FF2B5EF4-FFF2-40B4-BE49-F238E27FC236}">
                <a16:creationId xmlns:a16="http://schemas.microsoft.com/office/drawing/2014/main" id="{909CEA57-1610-0544-B13C-FFFA02DE7D87}"/>
              </a:ext>
            </a:extLst>
          </p:cNvPr>
          <p:cNvSpPr>
            <a:spLocks noGrp="1"/>
          </p:cNvSpPr>
          <p:nvPr>
            <p:ph type="dt" sz="half" idx="12"/>
          </p:nvPr>
        </p:nvSpPr>
        <p:spPr/>
        <p:txBody>
          <a:bodyPr/>
          <a:lstStyle/>
          <a:p>
            <a:fld id="{27E12643-2F99-413E-B7E3-778448665D38}" type="datetime1">
              <a:rPr lang="en-US" smtClean="0"/>
              <a:pPr/>
              <a:t>4/11/22</a:t>
            </a:fld>
            <a:endParaRPr lang="da-DK" dirty="0"/>
          </a:p>
        </p:txBody>
      </p:sp>
      <p:sp>
        <p:nvSpPr>
          <p:cNvPr id="7" name="Text Placeholder 5">
            <a:extLst>
              <a:ext uri="{FF2B5EF4-FFF2-40B4-BE49-F238E27FC236}">
                <a16:creationId xmlns:a16="http://schemas.microsoft.com/office/drawing/2014/main" id="{E3014D6B-AB31-DB48-816F-0DC6D639C770}"/>
              </a:ext>
            </a:extLst>
          </p:cNvPr>
          <p:cNvSpPr>
            <a:spLocks noGrp="1"/>
          </p:cNvSpPr>
          <p:nvPr>
            <p:ph type="body" sz="quarter" idx="14"/>
          </p:nvPr>
        </p:nvSpPr>
        <p:spPr>
          <a:xfrm>
            <a:off x="1080000" y="1979999"/>
            <a:ext cx="4209014" cy="4140000"/>
          </a:xfrm>
        </p:spPr>
        <p:txBody>
          <a:bodyPr/>
          <a:lstStyle/>
          <a:p>
            <a:r>
              <a:rPr lang="en-GB" dirty="0"/>
              <a:t>Tourism offers rural communities an opportunity to develop even without mass tourism. </a:t>
            </a:r>
            <a:r>
              <a:rPr lang="en-GB"/>
              <a:t>Depopulation </a:t>
            </a:r>
            <a:r>
              <a:rPr lang="en-GB" dirty="0"/>
              <a:t>hinders the utilising this opportunity as well as other economic opportunities of rural places, including agriculture. </a:t>
            </a:r>
            <a:r>
              <a:rPr lang="en-LU" dirty="0"/>
              <a:t>M</a:t>
            </a:r>
            <a:r>
              <a:rPr lang="en-GB" dirty="0" err="1"/>
              <a:t>ost</a:t>
            </a:r>
            <a:r>
              <a:rPr lang="en-GB" dirty="0"/>
              <a:t> territories in the Adriatic Ionian macro-region are declining in population, posing thus a treat for the tourism industry.</a:t>
            </a:r>
          </a:p>
          <a:p>
            <a:r>
              <a:rPr lang="en-GB" dirty="0"/>
              <a:t>Early adopters of 4.0 technologies are most visible as islands innovation. The 4th industrial revolution leads to fusions of technologies and the lines between physical, digital and biological systems becoming blurred, transforming the labour market significantly. </a:t>
            </a:r>
          </a:p>
        </p:txBody>
      </p:sp>
      <p:pic>
        <p:nvPicPr>
          <p:cNvPr id="9" name="Picture 8">
            <a:extLst>
              <a:ext uri="{FF2B5EF4-FFF2-40B4-BE49-F238E27FC236}">
                <a16:creationId xmlns:a16="http://schemas.microsoft.com/office/drawing/2014/main" id="{CD31D799-6C9B-644A-8F5D-0210E2FEB9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9733" y="1979999"/>
            <a:ext cx="6902986" cy="4878001"/>
          </a:xfrm>
          <a:prstGeom prst="rect">
            <a:avLst/>
          </a:prstGeom>
        </p:spPr>
      </p:pic>
    </p:spTree>
    <p:extLst>
      <p:ext uri="{BB962C8B-B14F-4D97-AF65-F5344CB8AC3E}">
        <p14:creationId xmlns:p14="http://schemas.microsoft.com/office/powerpoint/2010/main" val="519153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a:extLst>
              <a:ext uri="{FF2B5EF4-FFF2-40B4-BE49-F238E27FC236}">
                <a16:creationId xmlns:a16="http://schemas.microsoft.com/office/drawing/2014/main" id="{A9B6DE57-286A-495F-957B-6EEA5D17DA25}"/>
              </a:ext>
            </a:extLst>
          </p:cNvPr>
          <p:cNvSpPr>
            <a:spLocks noGrp="1"/>
          </p:cNvSpPr>
          <p:nvPr>
            <p:ph type="pic" sz="quarter" idx="14"/>
          </p:nvPr>
        </p:nvSpPr>
        <p:spPr/>
      </p:sp>
      <p:sp>
        <p:nvSpPr>
          <p:cNvPr id="3" name="Titel 2">
            <a:extLst>
              <a:ext uri="{FF2B5EF4-FFF2-40B4-BE49-F238E27FC236}">
                <a16:creationId xmlns:a16="http://schemas.microsoft.com/office/drawing/2014/main" id="{8F4B835A-FDA4-4B12-92BF-9FE8AE0852ED}"/>
              </a:ext>
            </a:extLst>
          </p:cNvPr>
          <p:cNvSpPr>
            <a:spLocks noGrp="1"/>
          </p:cNvSpPr>
          <p:nvPr>
            <p:ph type="ctrTitle"/>
          </p:nvPr>
        </p:nvSpPr>
        <p:spPr/>
        <p:txBody>
          <a:bodyPr/>
          <a:lstStyle/>
          <a:p>
            <a:r>
              <a:rPr lang="da-DK" dirty="0"/>
              <a:t>Alternative territorial scenarios for the </a:t>
            </a:r>
            <a:r>
              <a:rPr lang="da-DK" dirty="0" err="1"/>
              <a:t>Danube</a:t>
            </a:r>
            <a:r>
              <a:rPr lang="da-DK" dirty="0"/>
              <a:t> and the </a:t>
            </a:r>
            <a:r>
              <a:rPr lang="da-DK" dirty="0" err="1"/>
              <a:t>Adriatic</a:t>
            </a:r>
            <a:r>
              <a:rPr lang="da-DK" dirty="0"/>
              <a:t> </a:t>
            </a:r>
            <a:r>
              <a:rPr lang="da-DK" dirty="0" err="1"/>
              <a:t>Ionian</a:t>
            </a:r>
            <a:r>
              <a:rPr lang="da-DK" dirty="0"/>
              <a:t> regions</a:t>
            </a:r>
          </a:p>
        </p:txBody>
      </p:sp>
      <p:sp>
        <p:nvSpPr>
          <p:cNvPr id="4" name="Pladsholder til dato 3">
            <a:extLst>
              <a:ext uri="{FF2B5EF4-FFF2-40B4-BE49-F238E27FC236}">
                <a16:creationId xmlns:a16="http://schemas.microsoft.com/office/drawing/2014/main" id="{BDA26535-9587-4CEB-A503-1671E891901B}"/>
              </a:ext>
            </a:extLst>
          </p:cNvPr>
          <p:cNvSpPr>
            <a:spLocks noGrp="1"/>
          </p:cNvSpPr>
          <p:nvPr>
            <p:ph type="dt" sz="half" idx="10"/>
          </p:nvPr>
        </p:nvSpPr>
        <p:spPr/>
        <p:txBody>
          <a:bodyPr/>
          <a:lstStyle/>
          <a:p>
            <a:fld id="{930B1B23-4667-42DB-80B6-3FE19686C639}" type="datetime1">
              <a:rPr lang="en-US" smtClean="0"/>
              <a:pPr/>
              <a:t>4/11/22</a:t>
            </a:fld>
            <a:endParaRPr lang="da-DK"/>
          </a:p>
        </p:txBody>
      </p:sp>
      <p:sp>
        <p:nvSpPr>
          <p:cNvPr id="5" name="Pladsholder til sidefod 4">
            <a:extLst>
              <a:ext uri="{FF2B5EF4-FFF2-40B4-BE49-F238E27FC236}">
                <a16:creationId xmlns:a16="http://schemas.microsoft.com/office/drawing/2014/main" id="{4F98CCD6-637F-4C48-8F62-349088CFDBA7}"/>
              </a:ext>
            </a:extLst>
          </p:cNvPr>
          <p:cNvSpPr>
            <a:spLocks noGrp="1"/>
          </p:cNvSpPr>
          <p:nvPr>
            <p:ph type="ftr" sz="quarter" idx="11"/>
          </p:nvPr>
        </p:nvSpPr>
        <p:spPr/>
        <p:txBody>
          <a:bodyPr/>
          <a:lstStyle/>
          <a:p>
            <a:r>
              <a:rPr lang="da-DK"/>
              <a:t>PowerPoint template 16:9</a:t>
            </a:r>
            <a:endParaRPr lang="da-DK" dirty="0"/>
          </a:p>
        </p:txBody>
      </p:sp>
      <p:sp>
        <p:nvSpPr>
          <p:cNvPr id="6" name="Pladsholder til slidenummer 5">
            <a:extLst>
              <a:ext uri="{FF2B5EF4-FFF2-40B4-BE49-F238E27FC236}">
                <a16:creationId xmlns:a16="http://schemas.microsoft.com/office/drawing/2014/main" id="{011FC0E6-5E50-4CEC-8221-0BF30B27268E}"/>
              </a:ext>
            </a:extLst>
          </p:cNvPr>
          <p:cNvSpPr>
            <a:spLocks noGrp="1"/>
          </p:cNvSpPr>
          <p:nvPr>
            <p:ph type="sldNum" sz="quarter" idx="12"/>
          </p:nvPr>
        </p:nvSpPr>
        <p:spPr/>
        <p:txBody>
          <a:bodyPr/>
          <a:lstStyle/>
          <a:p>
            <a:fld id="{865B7C27-3FE4-4A2D-B806-6F5728E302F6}" type="slidenum">
              <a:rPr lang="da-DK" smtClean="0"/>
              <a:pPr/>
              <a:t>22</a:t>
            </a:fld>
            <a:endParaRPr lang="da-DK" dirty="0"/>
          </a:p>
        </p:txBody>
      </p:sp>
      <p:sp>
        <p:nvSpPr>
          <p:cNvPr id="7" name="Pladsholder til tekst 6">
            <a:extLst>
              <a:ext uri="{FF2B5EF4-FFF2-40B4-BE49-F238E27FC236}">
                <a16:creationId xmlns:a16="http://schemas.microsoft.com/office/drawing/2014/main" id="{B54A5E45-4469-4BCF-9B30-1B2D6FA65751}"/>
              </a:ext>
            </a:extLst>
          </p:cNvPr>
          <p:cNvSpPr>
            <a:spLocks noGrp="1"/>
          </p:cNvSpPr>
          <p:nvPr>
            <p:ph type="body" sz="quarter" idx="13"/>
          </p:nvPr>
        </p:nvSpPr>
        <p:spPr/>
        <p:txBody>
          <a:bodyPr/>
          <a:lstStyle/>
          <a:p>
            <a:r>
              <a:rPr lang="da-DK" dirty="0"/>
              <a:t>5</a:t>
            </a:r>
          </a:p>
        </p:txBody>
      </p:sp>
    </p:spTree>
    <p:extLst>
      <p:ext uri="{BB962C8B-B14F-4D97-AF65-F5344CB8AC3E}">
        <p14:creationId xmlns:p14="http://schemas.microsoft.com/office/powerpoint/2010/main" val="3789452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23582-AB20-534C-A468-67D9786029C7}"/>
              </a:ext>
            </a:extLst>
          </p:cNvPr>
          <p:cNvSpPr>
            <a:spLocks noGrp="1"/>
          </p:cNvSpPr>
          <p:nvPr>
            <p:ph type="title"/>
          </p:nvPr>
        </p:nvSpPr>
        <p:spPr/>
        <p:txBody>
          <a:bodyPr/>
          <a:lstStyle/>
          <a:p>
            <a:r>
              <a:rPr lang="en-LU" dirty="0"/>
              <a:t>Flourishing in green and social wellbeing – EUSDR and EUSAIR</a:t>
            </a:r>
          </a:p>
        </p:txBody>
      </p:sp>
      <p:sp>
        <p:nvSpPr>
          <p:cNvPr id="3" name="Footer Placeholder 2">
            <a:extLst>
              <a:ext uri="{FF2B5EF4-FFF2-40B4-BE49-F238E27FC236}">
                <a16:creationId xmlns:a16="http://schemas.microsoft.com/office/drawing/2014/main" id="{C86F2B0F-25A2-7B40-810C-0D445D91CE25}"/>
              </a:ext>
            </a:extLst>
          </p:cNvPr>
          <p:cNvSpPr>
            <a:spLocks noGrp="1"/>
          </p:cNvSpPr>
          <p:nvPr>
            <p:ph type="ftr" sz="quarter" idx="10"/>
          </p:nvPr>
        </p:nvSpPr>
        <p:spPr/>
        <p:txBody>
          <a:bodyPr/>
          <a:lstStyle/>
          <a:p>
            <a:r>
              <a:rPr lang="da-DK"/>
              <a:t>PowerPoint template 16:9</a:t>
            </a:r>
            <a:endParaRPr lang="da-DK" dirty="0"/>
          </a:p>
        </p:txBody>
      </p:sp>
      <p:sp>
        <p:nvSpPr>
          <p:cNvPr id="4" name="Slide Number Placeholder 3">
            <a:extLst>
              <a:ext uri="{FF2B5EF4-FFF2-40B4-BE49-F238E27FC236}">
                <a16:creationId xmlns:a16="http://schemas.microsoft.com/office/drawing/2014/main" id="{2406676C-DFA9-5643-B98E-438D61909A1D}"/>
              </a:ext>
            </a:extLst>
          </p:cNvPr>
          <p:cNvSpPr>
            <a:spLocks noGrp="1"/>
          </p:cNvSpPr>
          <p:nvPr>
            <p:ph type="sldNum" sz="quarter" idx="11"/>
          </p:nvPr>
        </p:nvSpPr>
        <p:spPr/>
        <p:txBody>
          <a:bodyPr/>
          <a:lstStyle/>
          <a:p>
            <a:fld id="{865B7C27-3FE4-4A2D-B806-6F5728E302F6}" type="slidenum">
              <a:rPr lang="da-DK" smtClean="0"/>
              <a:pPr/>
              <a:t>23</a:t>
            </a:fld>
            <a:endParaRPr lang="da-DK" dirty="0"/>
          </a:p>
        </p:txBody>
      </p:sp>
      <p:sp>
        <p:nvSpPr>
          <p:cNvPr id="5" name="Date Placeholder 4">
            <a:extLst>
              <a:ext uri="{FF2B5EF4-FFF2-40B4-BE49-F238E27FC236}">
                <a16:creationId xmlns:a16="http://schemas.microsoft.com/office/drawing/2014/main" id="{909CEA57-1610-0544-B13C-FFFA02DE7D87}"/>
              </a:ext>
            </a:extLst>
          </p:cNvPr>
          <p:cNvSpPr>
            <a:spLocks noGrp="1"/>
          </p:cNvSpPr>
          <p:nvPr>
            <p:ph type="dt" sz="half" idx="12"/>
          </p:nvPr>
        </p:nvSpPr>
        <p:spPr/>
        <p:txBody>
          <a:bodyPr/>
          <a:lstStyle/>
          <a:p>
            <a:fld id="{27E12643-2F99-413E-B7E3-778448665D38}" type="datetime1">
              <a:rPr lang="en-US" smtClean="0"/>
              <a:pPr/>
              <a:t>4/11/22</a:t>
            </a:fld>
            <a:endParaRPr lang="da-DK" dirty="0"/>
          </a:p>
        </p:txBody>
      </p:sp>
      <p:sp>
        <p:nvSpPr>
          <p:cNvPr id="8" name="Text Placeholder 7">
            <a:extLst>
              <a:ext uri="{FF2B5EF4-FFF2-40B4-BE49-F238E27FC236}">
                <a16:creationId xmlns:a16="http://schemas.microsoft.com/office/drawing/2014/main" id="{58AFA27C-8D7C-F94D-B860-5CF021E41226}"/>
              </a:ext>
            </a:extLst>
          </p:cNvPr>
          <p:cNvSpPr>
            <a:spLocks noGrp="1"/>
          </p:cNvSpPr>
          <p:nvPr>
            <p:ph type="body" sz="quarter" idx="14"/>
          </p:nvPr>
        </p:nvSpPr>
        <p:spPr>
          <a:xfrm>
            <a:off x="1080001" y="1979999"/>
            <a:ext cx="5369159" cy="4140000"/>
          </a:xfrm>
        </p:spPr>
        <p:txBody>
          <a:bodyPr/>
          <a:lstStyle/>
          <a:p>
            <a:r>
              <a:rPr lang="en-LU" dirty="0"/>
              <a:t>The first two alternative territorial scenarios for the EUSDR are based on five key core assumptions for both macro-regions. These have different territorial implications on the two macro-regions.</a:t>
            </a:r>
          </a:p>
          <a:p>
            <a:r>
              <a:rPr lang="en-LU" dirty="0"/>
              <a:t>The assumptions change over time, with different high and lows over time. By 2050: </a:t>
            </a:r>
          </a:p>
          <a:p>
            <a:r>
              <a:rPr lang="en-LU" dirty="0"/>
              <a:t>Digital transition supports citizen involvement and open and democratic societies.</a:t>
            </a:r>
          </a:p>
          <a:p>
            <a:r>
              <a:rPr lang="en-LU" dirty="0"/>
              <a:t>EU’s new global role increases integration.</a:t>
            </a:r>
          </a:p>
          <a:p>
            <a:r>
              <a:rPr lang="en-LU" dirty="0"/>
              <a:t>Focus on quality of life increase, ecological and socaul enablers, leaving GDP growth aside. </a:t>
            </a:r>
          </a:p>
          <a:p>
            <a:r>
              <a:rPr lang="en-LU" dirty="0"/>
              <a:t>Green transition achieved through strong regulations.</a:t>
            </a:r>
          </a:p>
          <a:p>
            <a:r>
              <a:rPr lang="en-LU" dirty="0"/>
              <a:t>EU values become stronger and a EU identity is achieved</a:t>
            </a:r>
          </a:p>
        </p:txBody>
      </p:sp>
      <p:pic>
        <p:nvPicPr>
          <p:cNvPr id="9" name="Picture 8">
            <a:extLst>
              <a:ext uri="{FF2B5EF4-FFF2-40B4-BE49-F238E27FC236}">
                <a16:creationId xmlns:a16="http://schemas.microsoft.com/office/drawing/2014/main" id="{632B4CAB-545A-8649-BEA9-E98426C672DC}"/>
              </a:ext>
            </a:extLst>
          </p:cNvPr>
          <p:cNvPicPr>
            <a:picLocks noChangeAspect="1"/>
          </p:cNvPicPr>
          <p:nvPr/>
        </p:nvPicPr>
        <p:blipFill>
          <a:blip r:embed="rId2"/>
          <a:stretch>
            <a:fillRect/>
          </a:stretch>
        </p:blipFill>
        <p:spPr>
          <a:xfrm>
            <a:off x="6449160" y="1849500"/>
            <a:ext cx="5667857" cy="4594500"/>
          </a:xfrm>
          <a:prstGeom prst="rect">
            <a:avLst/>
          </a:prstGeom>
        </p:spPr>
      </p:pic>
    </p:spTree>
    <p:extLst>
      <p:ext uri="{BB962C8B-B14F-4D97-AF65-F5344CB8AC3E}">
        <p14:creationId xmlns:p14="http://schemas.microsoft.com/office/powerpoint/2010/main" val="2810554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23582-AB20-534C-A468-67D9786029C7}"/>
              </a:ext>
            </a:extLst>
          </p:cNvPr>
          <p:cNvSpPr>
            <a:spLocks noGrp="1"/>
          </p:cNvSpPr>
          <p:nvPr>
            <p:ph type="title"/>
          </p:nvPr>
        </p:nvSpPr>
        <p:spPr>
          <a:xfrm>
            <a:off x="1080000" y="414000"/>
            <a:ext cx="9720000" cy="1260000"/>
          </a:xfrm>
        </p:spPr>
        <p:txBody>
          <a:bodyPr anchor="b">
            <a:normAutofit/>
          </a:bodyPr>
          <a:lstStyle/>
          <a:p>
            <a:r>
              <a:rPr lang="en-LU" dirty="0"/>
              <a:t>Flourishing in green and social wellbeing – EUSDR &amp; EUSAIR</a:t>
            </a:r>
          </a:p>
        </p:txBody>
      </p:sp>
      <p:sp>
        <p:nvSpPr>
          <p:cNvPr id="3" name="Footer Placeholder 2">
            <a:extLst>
              <a:ext uri="{FF2B5EF4-FFF2-40B4-BE49-F238E27FC236}">
                <a16:creationId xmlns:a16="http://schemas.microsoft.com/office/drawing/2014/main" id="{C86F2B0F-25A2-7B40-810C-0D445D91CE25}"/>
              </a:ext>
            </a:extLst>
          </p:cNvPr>
          <p:cNvSpPr>
            <a:spLocks noGrp="1"/>
          </p:cNvSpPr>
          <p:nvPr>
            <p:ph type="ftr" sz="quarter" idx="10"/>
          </p:nvPr>
        </p:nvSpPr>
        <p:spPr>
          <a:xfrm>
            <a:off x="1566000" y="6480000"/>
            <a:ext cx="5400000" cy="180000"/>
          </a:xfrm>
        </p:spPr>
        <p:txBody>
          <a:bodyPr anchor="ctr">
            <a:normAutofit/>
          </a:bodyPr>
          <a:lstStyle/>
          <a:p>
            <a:pPr>
              <a:spcAft>
                <a:spcPts val="600"/>
              </a:spcAft>
            </a:pPr>
            <a:r>
              <a:rPr lang="da-DK"/>
              <a:t>PowerPoint template 16:9</a:t>
            </a:r>
          </a:p>
        </p:txBody>
      </p:sp>
      <p:sp>
        <p:nvSpPr>
          <p:cNvPr id="4" name="Slide Number Placeholder 3">
            <a:extLst>
              <a:ext uri="{FF2B5EF4-FFF2-40B4-BE49-F238E27FC236}">
                <a16:creationId xmlns:a16="http://schemas.microsoft.com/office/drawing/2014/main" id="{2406676C-DFA9-5643-B98E-438D61909A1D}"/>
              </a:ext>
            </a:extLst>
          </p:cNvPr>
          <p:cNvSpPr>
            <a:spLocks noGrp="1"/>
          </p:cNvSpPr>
          <p:nvPr>
            <p:ph type="sldNum" sz="quarter" idx="11"/>
          </p:nvPr>
        </p:nvSpPr>
        <p:spPr>
          <a:xfrm>
            <a:off x="108000" y="6480000"/>
            <a:ext cx="468000" cy="180000"/>
          </a:xfrm>
        </p:spPr>
        <p:txBody>
          <a:bodyPr anchor="ctr">
            <a:normAutofit/>
          </a:bodyPr>
          <a:lstStyle/>
          <a:p>
            <a:pPr>
              <a:spcAft>
                <a:spcPts val="600"/>
              </a:spcAft>
            </a:pPr>
            <a:fld id="{865B7C27-3FE4-4A2D-B806-6F5728E302F6}" type="slidenum">
              <a:rPr lang="da-DK" smtClean="0"/>
              <a:pPr>
                <a:spcAft>
                  <a:spcPts val="600"/>
                </a:spcAft>
              </a:pPr>
              <a:t>24</a:t>
            </a:fld>
            <a:endParaRPr lang="da-DK"/>
          </a:p>
        </p:txBody>
      </p:sp>
      <p:sp>
        <p:nvSpPr>
          <p:cNvPr id="5" name="Date Placeholder 4">
            <a:extLst>
              <a:ext uri="{FF2B5EF4-FFF2-40B4-BE49-F238E27FC236}">
                <a16:creationId xmlns:a16="http://schemas.microsoft.com/office/drawing/2014/main" id="{909CEA57-1610-0544-B13C-FFFA02DE7D87}"/>
              </a:ext>
            </a:extLst>
          </p:cNvPr>
          <p:cNvSpPr>
            <a:spLocks noGrp="1"/>
          </p:cNvSpPr>
          <p:nvPr>
            <p:ph type="dt" sz="half" idx="12"/>
          </p:nvPr>
        </p:nvSpPr>
        <p:spPr>
          <a:xfrm>
            <a:off x="9000000" y="6480000"/>
            <a:ext cx="1800000" cy="180000"/>
          </a:xfrm>
        </p:spPr>
        <p:txBody>
          <a:bodyPr anchor="ctr">
            <a:normAutofit/>
          </a:bodyPr>
          <a:lstStyle/>
          <a:p>
            <a:pPr>
              <a:spcAft>
                <a:spcPts val="600"/>
              </a:spcAft>
            </a:pPr>
            <a:fld id="{27E12643-2F99-413E-B7E3-778448665D38}" type="datetime1">
              <a:rPr lang="en-US" smtClean="0"/>
              <a:pPr>
                <a:spcAft>
                  <a:spcPts val="600"/>
                </a:spcAft>
              </a:pPr>
              <a:t>4/11/22</a:t>
            </a:fld>
            <a:endParaRPr lang="da-DK"/>
          </a:p>
        </p:txBody>
      </p:sp>
      <p:pic>
        <p:nvPicPr>
          <p:cNvPr id="7" name="Picture 6" descr="Diagram&#10;&#10;Description automatically generated">
            <a:extLst>
              <a:ext uri="{FF2B5EF4-FFF2-40B4-BE49-F238E27FC236}">
                <a16:creationId xmlns:a16="http://schemas.microsoft.com/office/drawing/2014/main" id="{A535179E-9499-8B4E-8F8F-AF6A1B55CC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3570" y="1922896"/>
            <a:ext cx="6568345" cy="4647104"/>
          </a:xfrm>
          <a:prstGeom prst="rect">
            <a:avLst/>
          </a:prstGeom>
          <a:noFill/>
        </p:spPr>
      </p:pic>
      <p:sp>
        <p:nvSpPr>
          <p:cNvPr id="11" name="Text Placeholder 7">
            <a:extLst>
              <a:ext uri="{FF2B5EF4-FFF2-40B4-BE49-F238E27FC236}">
                <a16:creationId xmlns:a16="http://schemas.microsoft.com/office/drawing/2014/main" id="{E7CD088B-38FF-DC4B-89BC-434778F452C4}"/>
              </a:ext>
            </a:extLst>
          </p:cNvPr>
          <p:cNvSpPr txBox="1">
            <a:spLocks/>
          </p:cNvSpPr>
          <p:nvPr/>
        </p:nvSpPr>
        <p:spPr>
          <a:xfrm>
            <a:off x="576000" y="1674000"/>
            <a:ext cx="5197231" cy="4140000"/>
          </a:xfrm>
          <a:prstGeom prst="rect">
            <a:avLst/>
          </a:prstGeom>
        </p:spPr>
        <p:txBody>
          <a:bodyPr/>
          <a:lstStyle>
            <a:lvl1pPr marL="18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4pPr>
            <a:lvl5pPr marL="90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5pPr>
            <a:lvl6pPr marL="108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6pPr>
            <a:lvl7pPr marL="126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7pPr>
            <a:lvl8pPr marL="144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8pPr>
            <a:lvl9pPr marL="162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9pPr>
          </a:lstStyle>
          <a:p>
            <a:endParaRPr lang="en-LU" dirty="0"/>
          </a:p>
        </p:txBody>
      </p:sp>
      <p:sp>
        <p:nvSpPr>
          <p:cNvPr id="13" name="Text Placeholder 7">
            <a:extLst>
              <a:ext uri="{FF2B5EF4-FFF2-40B4-BE49-F238E27FC236}">
                <a16:creationId xmlns:a16="http://schemas.microsoft.com/office/drawing/2014/main" id="{E931A8C8-74CC-4C49-9235-30A7D668A39E}"/>
              </a:ext>
            </a:extLst>
          </p:cNvPr>
          <p:cNvSpPr txBox="1">
            <a:spLocks/>
          </p:cNvSpPr>
          <p:nvPr/>
        </p:nvSpPr>
        <p:spPr>
          <a:xfrm>
            <a:off x="1080001" y="1979999"/>
            <a:ext cx="4533569" cy="4140000"/>
          </a:xfrm>
          <a:prstGeom prst="rect">
            <a:avLst/>
          </a:prstGeom>
        </p:spPr>
        <p:txBody>
          <a:bodyPr/>
          <a:lstStyle>
            <a:lvl1pPr marL="18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4pPr>
            <a:lvl5pPr marL="90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5pPr>
            <a:lvl6pPr marL="108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6pPr>
            <a:lvl7pPr marL="126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7pPr>
            <a:lvl8pPr marL="144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8pPr>
            <a:lvl9pPr marL="162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9pPr>
          </a:lstStyle>
          <a:p>
            <a:endParaRPr lang="en-LU" dirty="0"/>
          </a:p>
        </p:txBody>
      </p:sp>
      <p:sp>
        <p:nvSpPr>
          <p:cNvPr id="14" name="Text Placeholder 7">
            <a:extLst>
              <a:ext uri="{FF2B5EF4-FFF2-40B4-BE49-F238E27FC236}">
                <a16:creationId xmlns:a16="http://schemas.microsoft.com/office/drawing/2014/main" id="{49D99A31-8D27-BE48-8169-24FB5A5AAD8B}"/>
              </a:ext>
            </a:extLst>
          </p:cNvPr>
          <p:cNvSpPr txBox="1">
            <a:spLocks/>
          </p:cNvSpPr>
          <p:nvPr/>
        </p:nvSpPr>
        <p:spPr>
          <a:xfrm>
            <a:off x="1080001" y="1979999"/>
            <a:ext cx="4533569" cy="4140000"/>
          </a:xfrm>
          <a:prstGeom prst="rect">
            <a:avLst/>
          </a:prstGeom>
        </p:spPr>
        <p:txBody>
          <a:bodyPr/>
          <a:lstStyle>
            <a:lvl1pPr marL="18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4pPr>
            <a:lvl5pPr marL="90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5pPr>
            <a:lvl6pPr marL="108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6pPr>
            <a:lvl7pPr marL="126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7pPr>
            <a:lvl8pPr marL="144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8pPr>
            <a:lvl9pPr marL="162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9pPr>
          </a:lstStyle>
          <a:p>
            <a:r>
              <a:rPr lang="en-LU" dirty="0"/>
              <a:t>Highly policy-driven, EUSDR and EUSAIR are in transition to a green a</a:t>
            </a:r>
            <a:r>
              <a:rPr lang="en-GB" dirty="0" err="1"/>
              <a:t>nd</a:t>
            </a:r>
            <a:r>
              <a:rPr lang="en-LU" dirty="0"/>
              <a:t> just future.</a:t>
            </a:r>
          </a:p>
          <a:p>
            <a:r>
              <a:rPr lang="en-GB" dirty="0"/>
              <a:t>Green wellbeing is highly linked to places with ecological enablers, as green infrastructure and protected areas. Furthermore, places with protected areas or large natural parks, such as the Danube Delta</a:t>
            </a:r>
            <a:r>
              <a:rPr lang="en-LU" dirty="0"/>
              <a:t>.</a:t>
            </a:r>
          </a:p>
          <a:p>
            <a:r>
              <a:rPr lang="en-GB" dirty="0"/>
              <a:t> Regions where the quality of governance was low have shown substantial leaps in increasing their trust to governance and hence increasing the governance quality by 2050 and increase quality of life.</a:t>
            </a:r>
          </a:p>
          <a:p>
            <a:endParaRPr lang="en-LU" dirty="0"/>
          </a:p>
          <a:p>
            <a:endParaRPr lang="en-LU" dirty="0"/>
          </a:p>
          <a:p>
            <a:endParaRPr lang="en-LU" dirty="0"/>
          </a:p>
        </p:txBody>
      </p:sp>
    </p:spTree>
    <p:extLst>
      <p:ext uri="{BB962C8B-B14F-4D97-AF65-F5344CB8AC3E}">
        <p14:creationId xmlns:p14="http://schemas.microsoft.com/office/powerpoint/2010/main" val="4170855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23582-AB20-534C-A468-67D9786029C7}"/>
              </a:ext>
            </a:extLst>
          </p:cNvPr>
          <p:cNvSpPr>
            <a:spLocks noGrp="1"/>
          </p:cNvSpPr>
          <p:nvPr>
            <p:ph type="title"/>
          </p:nvPr>
        </p:nvSpPr>
        <p:spPr>
          <a:xfrm>
            <a:off x="1080000" y="414000"/>
            <a:ext cx="9720000" cy="1260000"/>
          </a:xfrm>
        </p:spPr>
        <p:txBody>
          <a:bodyPr anchor="b">
            <a:normAutofit/>
          </a:bodyPr>
          <a:lstStyle/>
          <a:p>
            <a:r>
              <a:rPr lang="en-LU" dirty="0"/>
              <a:t>Flourishing in green and social wellbeing – EUSDR &amp; EUSAIR</a:t>
            </a:r>
          </a:p>
        </p:txBody>
      </p:sp>
      <p:sp>
        <p:nvSpPr>
          <p:cNvPr id="3" name="Footer Placeholder 2">
            <a:extLst>
              <a:ext uri="{FF2B5EF4-FFF2-40B4-BE49-F238E27FC236}">
                <a16:creationId xmlns:a16="http://schemas.microsoft.com/office/drawing/2014/main" id="{C86F2B0F-25A2-7B40-810C-0D445D91CE25}"/>
              </a:ext>
            </a:extLst>
          </p:cNvPr>
          <p:cNvSpPr>
            <a:spLocks noGrp="1"/>
          </p:cNvSpPr>
          <p:nvPr>
            <p:ph type="ftr" sz="quarter" idx="10"/>
          </p:nvPr>
        </p:nvSpPr>
        <p:spPr>
          <a:xfrm>
            <a:off x="1566000" y="6480000"/>
            <a:ext cx="5400000" cy="180000"/>
          </a:xfrm>
        </p:spPr>
        <p:txBody>
          <a:bodyPr anchor="ctr">
            <a:normAutofit/>
          </a:bodyPr>
          <a:lstStyle/>
          <a:p>
            <a:pPr>
              <a:spcAft>
                <a:spcPts val="600"/>
              </a:spcAft>
            </a:pPr>
            <a:r>
              <a:rPr lang="da-DK"/>
              <a:t>PowerPoint template 16:9</a:t>
            </a:r>
          </a:p>
        </p:txBody>
      </p:sp>
      <p:sp>
        <p:nvSpPr>
          <p:cNvPr id="4" name="Slide Number Placeholder 3">
            <a:extLst>
              <a:ext uri="{FF2B5EF4-FFF2-40B4-BE49-F238E27FC236}">
                <a16:creationId xmlns:a16="http://schemas.microsoft.com/office/drawing/2014/main" id="{2406676C-DFA9-5643-B98E-438D61909A1D}"/>
              </a:ext>
            </a:extLst>
          </p:cNvPr>
          <p:cNvSpPr>
            <a:spLocks noGrp="1"/>
          </p:cNvSpPr>
          <p:nvPr>
            <p:ph type="sldNum" sz="quarter" idx="11"/>
          </p:nvPr>
        </p:nvSpPr>
        <p:spPr>
          <a:xfrm>
            <a:off x="108000" y="6480000"/>
            <a:ext cx="468000" cy="180000"/>
          </a:xfrm>
        </p:spPr>
        <p:txBody>
          <a:bodyPr anchor="ctr">
            <a:normAutofit/>
          </a:bodyPr>
          <a:lstStyle/>
          <a:p>
            <a:pPr>
              <a:spcAft>
                <a:spcPts val="600"/>
              </a:spcAft>
            </a:pPr>
            <a:fld id="{865B7C27-3FE4-4A2D-B806-6F5728E302F6}" type="slidenum">
              <a:rPr lang="da-DK" smtClean="0"/>
              <a:pPr>
                <a:spcAft>
                  <a:spcPts val="600"/>
                </a:spcAft>
              </a:pPr>
              <a:t>25</a:t>
            </a:fld>
            <a:endParaRPr lang="da-DK"/>
          </a:p>
        </p:txBody>
      </p:sp>
      <p:sp>
        <p:nvSpPr>
          <p:cNvPr id="5" name="Date Placeholder 4">
            <a:extLst>
              <a:ext uri="{FF2B5EF4-FFF2-40B4-BE49-F238E27FC236}">
                <a16:creationId xmlns:a16="http://schemas.microsoft.com/office/drawing/2014/main" id="{909CEA57-1610-0544-B13C-FFFA02DE7D87}"/>
              </a:ext>
            </a:extLst>
          </p:cNvPr>
          <p:cNvSpPr>
            <a:spLocks noGrp="1"/>
          </p:cNvSpPr>
          <p:nvPr>
            <p:ph type="dt" sz="half" idx="12"/>
          </p:nvPr>
        </p:nvSpPr>
        <p:spPr>
          <a:xfrm>
            <a:off x="9000000" y="6480000"/>
            <a:ext cx="1800000" cy="180000"/>
          </a:xfrm>
        </p:spPr>
        <p:txBody>
          <a:bodyPr anchor="ctr">
            <a:normAutofit/>
          </a:bodyPr>
          <a:lstStyle/>
          <a:p>
            <a:pPr>
              <a:spcAft>
                <a:spcPts val="600"/>
              </a:spcAft>
            </a:pPr>
            <a:fld id="{27E12643-2F99-413E-B7E3-778448665D38}" type="datetime1">
              <a:rPr lang="en-US" smtClean="0"/>
              <a:pPr>
                <a:spcAft>
                  <a:spcPts val="600"/>
                </a:spcAft>
              </a:pPr>
              <a:t>4/11/22</a:t>
            </a:fld>
            <a:endParaRPr lang="da-DK"/>
          </a:p>
        </p:txBody>
      </p:sp>
      <p:sp>
        <p:nvSpPr>
          <p:cNvPr id="11" name="Text Placeholder 7">
            <a:extLst>
              <a:ext uri="{FF2B5EF4-FFF2-40B4-BE49-F238E27FC236}">
                <a16:creationId xmlns:a16="http://schemas.microsoft.com/office/drawing/2014/main" id="{E7CD088B-38FF-DC4B-89BC-434778F452C4}"/>
              </a:ext>
            </a:extLst>
          </p:cNvPr>
          <p:cNvSpPr txBox="1">
            <a:spLocks/>
          </p:cNvSpPr>
          <p:nvPr/>
        </p:nvSpPr>
        <p:spPr>
          <a:xfrm>
            <a:off x="576000" y="1674000"/>
            <a:ext cx="5197231" cy="4140000"/>
          </a:xfrm>
          <a:prstGeom prst="rect">
            <a:avLst/>
          </a:prstGeom>
        </p:spPr>
        <p:txBody>
          <a:bodyPr/>
          <a:lstStyle>
            <a:lvl1pPr marL="18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4pPr>
            <a:lvl5pPr marL="90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5pPr>
            <a:lvl6pPr marL="108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6pPr>
            <a:lvl7pPr marL="126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7pPr>
            <a:lvl8pPr marL="144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8pPr>
            <a:lvl9pPr marL="162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9pPr>
          </a:lstStyle>
          <a:p>
            <a:endParaRPr lang="en-LU" dirty="0"/>
          </a:p>
        </p:txBody>
      </p:sp>
      <p:sp>
        <p:nvSpPr>
          <p:cNvPr id="13" name="Text Placeholder 7">
            <a:extLst>
              <a:ext uri="{FF2B5EF4-FFF2-40B4-BE49-F238E27FC236}">
                <a16:creationId xmlns:a16="http://schemas.microsoft.com/office/drawing/2014/main" id="{E931A8C8-74CC-4C49-9235-30A7D668A39E}"/>
              </a:ext>
            </a:extLst>
          </p:cNvPr>
          <p:cNvSpPr txBox="1">
            <a:spLocks/>
          </p:cNvSpPr>
          <p:nvPr/>
        </p:nvSpPr>
        <p:spPr>
          <a:xfrm>
            <a:off x="1080001" y="1979999"/>
            <a:ext cx="4533569" cy="4140000"/>
          </a:xfrm>
          <a:prstGeom prst="rect">
            <a:avLst/>
          </a:prstGeom>
        </p:spPr>
        <p:txBody>
          <a:bodyPr/>
          <a:lstStyle>
            <a:lvl1pPr marL="18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4pPr>
            <a:lvl5pPr marL="90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5pPr>
            <a:lvl6pPr marL="108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6pPr>
            <a:lvl7pPr marL="126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7pPr>
            <a:lvl8pPr marL="144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8pPr>
            <a:lvl9pPr marL="162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9pPr>
          </a:lstStyle>
          <a:p>
            <a:endParaRPr lang="en-LU" dirty="0"/>
          </a:p>
        </p:txBody>
      </p:sp>
      <p:sp>
        <p:nvSpPr>
          <p:cNvPr id="14" name="Text Placeholder 7">
            <a:extLst>
              <a:ext uri="{FF2B5EF4-FFF2-40B4-BE49-F238E27FC236}">
                <a16:creationId xmlns:a16="http://schemas.microsoft.com/office/drawing/2014/main" id="{49D99A31-8D27-BE48-8169-24FB5A5AAD8B}"/>
              </a:ext>
            </a:extLst>
          </p:cNvPr>
          <p:cNvSpPr txBox="1">
            <a:spLocks/>
          </p:cNvSpPr>
          <p:nvPr/>
        </p:nvSpPr>
        <p:spPr>
          <a:xfrm>
            <a:off x="1080001" y="1979999"/>
            <a:ext cx="4533569" cy="4140000"/>
          </a:xfrm>
          <a:prstGeom prst="rect">
            <a:avLst/>
          </a:prstGeom>
        </p:spPr>
        <p:txBody>
          <a:bodyPr/>
          <a:lstStyle>
            <a:lvl1pPr marL="18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4pPr>
            <a:lvl5pPr marL="900000" indent="-180000" algn="l" defTabSz="914400" rtl="0" eaLnBrk="1" latinLnBrk="0" hangingPunct="1">
              <a:lnSpc>
                <a:spcPct val="100000"/>
              </a:lnSpc>
              <a:spcBef>
                <a:spcPts val="0"/>
              </a:spcBef>
              <a:spcAft>
                <a:spcPts val="1000"/>
              </a:spcAft>
              <a:buClr>
                <a:schemeClr val="accent2"/>
              </a:buClr>
              <a:buSzPct val="100000"/>
              <a:buFont typeface="Wingdings" panose="05000000000000000000" pitchFamily="2" charset="2"/>
              <a:buChar char="§"/>
              <a:defRPr sz="1600" kern="1200">
                <a:solidFill>
                  <a:schemeClr val="tx1"/>
                </a:solidFill>
                <a:latin typeface="+mn-lt"/>
                <a:ea typeface="+mn-ea"/>
                <a:cs typeface="+mn-cs"/>
              </a:defRPr>
            </a:lvl5pPr>
            <a:lvl6pPr marL="108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6pPr>
            <a:lvl7pPr marL="126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7pPr>
            <a:lvl8pPr marL="144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8pPr>
            <a:lvl9pPr marL="1620000" indent="-180000" algn="l" defTabSz="914400" rtl="0" eaLnBrk="1" latinLnBrk="0" hangingPunct="1">
              <a:lnSpc>
                <a:spcPct val="100000"/>
              </a:lnSpc>
              <a:spcBef>
                <a:spcPts val="0"/>
              </a:spcBef>
              <a:spcAft>
                <a:spcPts val="1000"/>
              </a:spcAft>
              <a:buClr>
                <a:schemeClr val="accent2"/>
              </a:buClr>
              <a:buFont typeface="Wingdings" panose="05000000000000000000" pitchFamily="2" charset="2"/>
              <a:buChar char="§"/>
              <a:defRPr sz="1600" kern="1200">
                <a:solidFill>
                  <a:schemeClr val="tx1"/>
                </a:solidFill>
                <a:latin typeface="+mn-lt"/>
                <a:ea typeface="+mn-ea"/>
                <a:cs typeface="+mn-cs"/>
              </a:defRPr>
            </a:lvl9pPr>
          </a:lstStyle>
          <a:p>
            <a:r>
              <a:rPr lang="en-GB" dirty="0"/>
              <a:t>Regions where the quality of governance was low have shown substantial leaps in increasing their trust to governance and hence increasing the governance quality by 2050.</a:t>
            </a:r>
          </a:p>
          <a:p>
            <a:r>
              <a:rPr lang="en-GB" dirty="0"/>
              <a:t>EU capitalising in strategic economy, makes the EU integration a political priority</a:t>
            </a:r>
            <a:r>
              <a:rPr lang="en-LU" dirty="0"/>
              <a:t> for non-EU member states in the neighbourhood.</a:t>
            </a:r>
          </a:p>
          <a:p>
            <a:r>
              <a:rPr lang="en-LU" dirty="0"/>
              <a:t>The shift shows a change in the way of travel, as rail gets back on track, </a:t>
            </a:r>
            <a:r>
              <a:rPr lang="en-GB" dirty="0"/>
              <a:t>developing by 2050 an interconnected and multimodal transport system</a:t>
            </a:r>
            <a:r>
              <a:rPr lang="en-LU" dirty="0"/>
              <a:t>.</a:t>
            </a:r>
          </a:p>
          <a:p>
            <a:endParaRPr lang="en-LU" dirty="0"/>
          </a:p>
          <a:p>
            <a:endParaRPr lang="en-LU" dirty="0"/>
          </a:p>
        </p:txBody>
      </p:sp>
      <p:pic>
        <p:nvPicPr>
          <p:cNvPr id="12" name="Picture 11">
            <a:extLst>
              <a:ext uri="{FF2B5EF4-FFF2-40B4-BE49-F238E27FC236}">
                <a16:creationId xmlns:a16="http://schemas.microsoft.com/office/drawing/2014/main" id="{D59B3366-D0E8-F74E-95DE-F49199D4E0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3231" y="1831961"/>
            <a:ext cx="6277606" cy="4436076"/>
          </a:xfrm>
          <a:prstGeom prst="rect">
            <a:avLst/>
          </a:prstGeom>
        </p:spPr>
      </p:pic>
    </p:spTree>
    <p:extLst>
      <p:ext uri="{BB962C8B-B14F-4D97-AF65-F5344CB8AC3E}">
        <p14:creationId xmlns:p14="http://schemas.microsoft.com/office/powerpoint/2010/main" val="4043980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23582-AB20-534C-A468-67D9786029C7}"/>
              </a:ext>
            </a:extLst>
          </p:cNvPr>
          <p:cNvSpPr>
            <a:spLocks noGrp="1"/>
          </p:cNvSpPr>
          <p:nvPr>
            <p:ph type="title"/>
          </p:nvPr>
        </p:nvSpPr>
        <p:spPr/>
        <p:txBody>
          <a:bodyPr/>
          <a:lstStyle/>
          <a:p>
            <a:r>
              <a:rPr lang="en-LU" dirty="0"/>
              <a:t>Transforming to a hyper-digital economy – EUSDR</a:t>
            </a:r>
          </a:p>
        </p:txBody>
      </p:sp>
      <p:sp>
        <p:nvSpPr>
          <p:cNvPr id="3" name="Footer Placeholder 2">
            <a:extLst>
              <a:ext uri="{FF2B5EF4-FFF2-40B4-BE49-F238E27FC236}">
                <a16:creationId xmlns:a16="http://schemas.microsoft.com/office/drawing/2014/main" id="{C86F2B0F-25A2-7B40-810C-0D445D91CE25}"/>
              </a:ext>
            </a:extLst>
          </p:cNvPr>
          <p:cNvSpPr>
            <a:spLocks noGrp="1"/>
          </p:cNvSpPr>
          <p:nvPr>
            <p:ph type="ftr" sz="quarter" idx="10"/>
          </p:nvPr>
        </p:nvSpPr>
        <p:spPr/>
        <p:txBody>
          <a:bodyPr/>
          <a:lstStyle/>
          <a:p>
            <a:r>
              <a:rPr lang="da-DK"/>
              <a:t>PowerPoint template 16:9</a:t>
            </a:r>
            <a:endParaRPr lang="da-DK" dirty="0"/>
          </a:p>
        </p:txBody>
      </p:sp>
      <p:sp>
        <p:nvSpPr>
          <p:cNvPr id="4" name="Slide Number Placeholder 3">
            <a:extLst>
              <a:ext uri="{FF2B5EF4-FFF2-40B4-BE49-F238E27FC236}">
                <a16:creationId xmlns:a16="http://schemas.microsoft.com/office/drawing/2014/main" id="{2406676C-DFA9-5643-B98E-438D61909A1D}"/>
              </a:ext>
            </a:extLst>
          </p:cNvPr>
          <p:cNvSpPr>
            <a:spLocks noGrp="1"/>
          </p:cNvSpPr>
          <p:nvPr>
            <p:ph type="sldNum" sz="quarter" idx="11"/>
          </p:nvPr>
        </p:nvSpPr>
        <p:spPr/>
        <p:txBody>
          <a:bodyPr/>
          <a:lstStyle/>
          <a:p>
            <a:fld id="{865B7C27-3FE4-4A2D-B806-6F5728E302F6}" type="slidenum">
              <a:rPr lang="da-DK" smtClean="0"/>
              <a:pPr/>
              <a:t>26</a:t>
            </a:fld>
            <a:endParaRPr lang="da-DK" dirty="0"/>
          </a:p>
        </p:txBody>
      </p:sp>
      <p:sp>
        <p:nvSpPr>
          <p:cNvPr id="5" name="Date Placeholder 4">
            <a:extLst>
              <a:ext uri="{FF2B5EF4-FFF2-40B4-BE49-F238E27FC236}">
                <a16:creationId xmlns:a16="http://schemas.microsoft.com/office/drawing/2014/main" id="{909CEA57-1610-0544-B13C-FFFA02DE7D87}"/>
              </a:ext>
            </a:extLst>
          </p:cNvPr>
          <p:cNvSpPr>
            <a:spLocks noGrp="1"/>
          </p:cNvSpPr>
          <p:nvPr>
            <p:ph type="dt" sz="half" idx="12"/>
          </p:nvPr>
        </p:nvSpPr>
        <p:spPr/>
        <p:txBody>
          <a:bodyPr/>
          <a:lstStyle/>
          <a:p>
            <a:fld id="{27E12643-2F99-413E-B7E3-778448665D38}" type="datetime1">
              <a:rPr lang="en-US" smtClean="0"/>
              <a:pPr/>
              <a:t>4/11/22</a:t>
            </a:fld>
            <a:endParaRPr lang="da-DK" dirty="0"/>
          </a:p>
        </p:txBody>
      </p:sp>
      <p:sp>
        <p:nvSpPr>
          <p:cNvPr id="6" name="Text Placeholder 5">
            <a:extLst>
              <a:ext uri="{FF2B5EF4-FFF2-40B4-BE49-F238E27FC236}">
                <a16:creationId xmlns:a16="http://schemas.microsoft.com/office/drawing/2014/main" id="{3000BF02-00CE-1145-AF66-774AC7B44414}"/>
              </a:ext>
            </a:extLst>
          </p:cNvPr>
          <p:cNvSpPr>
            <a:spLocks noGrp="1"/>
          </p:cNvSpPr>
          <p:nvPr>
            <p:ph type="body" sz="quarter" idx="14"/>
          </p:nvPr>
        </p:nvSpPr>
        <p:spPr>
          <a:xfrm>
            <a:off x="1080000" y="1979999"/>
            <a:ext cx="5592649" cy="4140000"/>
          </a:xfrm>
        </p:spPr>
        <p:txBody>
          <a:bodyPr/>
          <a:lstStyle/>
          <a:p>
            <a:r>
              <a:rPr lang="en-GB" dirty="0"/>
              <a:t>The Danube-specific alternative scenario builds along the extreme implementation of the digital transition</a:t>
            </a:r>
            <a:r>
              <a:rPr lang="en-LU" dirty="0"/>
              <a:t>.</a:t>
            </a:r>
          </a:p>
          <a:p>
            <a:r>
              <a:rPr lang="en-GB" dirty="0"/>
              <a:t>the Danube region’s prosperity on achieving high economic growth through a shift and a full implementation of hyper-digitalisation</a:t>
            </a:r>
            <a:r>
              <a:rPr lang="en-LU" dirty="0"/>
              <a:t>.</a:t>
            </a:r>
          </a:p>
          <a:p>
            <a:r>
              <a:rPr lang="en-LU" dirty="0"/>
              <a:t>Industries adjust and walk the industry 5.0 path, applying industrial symbiosis mechanisms.</a:t>
            </a:r>
          </a:p>
          <a:p>
            <a:r>
              <a:rPr lang="en-LU" dirty="0"/>
              <a:t>People’s lives are influenced by virtual reality and the metaverse.</a:t>
            </a:r>
          </a:p>
          <a:p>
            <a:r>
              <a:rPr lang="en-LU" dirty="0"/>
              <a:t>EU integration is highly driven by economy and adjusts to these developments.</a:t>
            </a:r>
          </a:p>
          <a:p>
            <a:r>
              <a:rPr lang="en-LU" dirty="0"/>
              <a:t>The Danube River becomes the key transport element for trade in the region. </a:t>
            </a:r>
          </a:p>
        </p:txBody>
      </p:sp>
      <p:pic>
        <p:nvPicPr>
          <p:cNvPr id="7" name="Picture 6">
            <a:extLst>
              <a:ext uri="{FF2B5EF4-FFF2-40B4-BE49-F238E27FC236}">
                <a16:creationId xmlns:a16="http://schemas.microsoft.com/office/drawing/2014/main" id="{6038488F-4A28-C24E-8217-DFADBB122C2A}"/>
              </a:ext>
            </a:extLst>
          </p:cNvPr>
          <p:cNvPicPr>
            <a:picLocks noChangeAspect="1"/>
          </p:cNvPicPr>
          <p:nvPr/>
        </p:nvPicPr>
        <p:blipFill>
          <a:blip r:embed="rId2"/>
          <a:stretch>
            <a:fillRect/>
          </a:stretch>
        </p:blipFill>
        <p:spPr>
          <a:xfrm>
            <a:off x="6672649" y="1512277"/>
            <a:ext cx="5529751" cy="5147723"/>
          </a:xfrm>
          <a:prstGeom prst="rect">
            <a:avLst/>
          </a:prstGeom>
        </p:spPr>
      </p:pic>
    </p:spTree>
    <p:extLst>
      <p:ext uri="{BB962C8B-B14F-4D97-AF65-F5344CB8AC3E}">
        <p14:creationId xmlns:p14="http://schemas.microsoft.com/office/powerpoint/2010/main" val="1049287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23582-AB20-534C-A468-67D9786029C7}"/>
              </a:ext>
            </a:extLst>
          </p:cNvPr>
          <p:cNvSpPr>
            <a:spLocks noGrp="1"/>
          </p:cNvSpPr>
          <p:nvPr>
            <p:ph type="title"/>
          </p:nvPr>
        </p:nvSpPr>
        <p:spPr/>
        <p:txBody>
          <a:bodyPr/>
          <a:lstStyle/>
          <a:p>
            <a:r>
              <a:rPr lang="en-LU" dirty="0"/>
              <a:t>Transforming to a hyper-digital economy</a:t>
            </a:r>
          </a:p>
        </p:txBody>
      </p:sp>
      <p:sp>
        <p:nvSpPr>
          <p:cNvPr id="3" name="Footer Placeholder 2">
            <a:extLst>
              <a:ext uri="{FF2B5EF4-FFF2-40B4-BE49-F238E27FC236}">
                <a16:creationId xmlns:a16="http://schemas.microsoft.com/office/drawing/2014/main" id="{C86F2B0F-25A2-7B40-810C-0D445D91CE25}"/>
              </a:ext>
            </a:extLst>
          </p:cNvPr>
          <p:cNvSpPr>
            <a:spLocks noGrp="1"/>
          </p:cNvSpPr>
          <p:nvPr>
            <p:ph type="ftr" sz="quarter" idx="10"/>
          </p:nvPr>
        </p:nvSpPr>
        <p:spPr/>
        <p:txBody>
          <a:bodyPr/>
          <a:lstStyle/>
          <a:p>
            <a:r>
              <a:rPr lang="da-DK"/>
              <a:t>PowerPoint template 16:9</a:t>
            </a:r>
            <a:endParaRPr lang="da-DK" dirty="0"/>
          </a:p>
        </p:txBody>
      </p:sp>
      <p:sp>
        <p:nvSpPr>
          <p:cNvPr id="4" name="Slide Number Placeholder 3">
            <a:extLst>
              <a:ext uri="{FF2B5EF4-FFF2-40B4-BE49-F238E27FC236}">
                <a16:creationId xmlns:a16="http://schemas.microsoft.com/office/drawing/2014/main" id="{2406676C-DFA9-5643-B98E-438D61909A1D}"/>
              </a:ext>
            </a:extLst>
          </p:cNvPr>
          <p:cNvSpPr>
            <a:spLocks noGrp="1"/>
          </p:cNvSpPr>
          <p:nvPr>
            <p:ph type="sldNum" sz="quarter" idx="11"/>
          </p:nvPr>
        </p:nvSpPr>
        <p:spPr/>
        <p:txBody>
          <a:bodyPr/>
          <a:lstStyle/>
          <a:p>
            <a:fld id="{865B7C27-3FE4-4A2D-B806-6F5728E302F6}" type="slidenum">
              <a:rPr lang="da-DK" smtClean="0"/>
              <a:pPr/>
              <a:t>27</a:t>
            </a:fld>
            <a:endParaRPr lang="da-DK" dirty="0"/>
          </a:p>
        </p:txBody>
      </p:sp>
      <p:sp>
        <p:nvSpPr>
          <p:cNvPr id="5" name="Date Placeholder 4">
            <a:extLst>
              <a:ext uri="{FF2B5EF4-FFF2-40B4-BE49-F238E27FC236}">
                <a16:creationId xmlns:a16="http://schemas.microsoft.com/office/drawing/2014/main" id="{909CEA57-1610-0544-B13C-FFFA02DE7D87}"/>
              </a:ext>
            </a:extLst>
          </p:cNvPr>
          <p:cNvSpPr>
            <a:spLocks noGrp="1"/>
          </p:cNvSpPr>
          <p:nvPr>
            <p:ph type="dt" sz="half" idx="12"/>
          </p:nvPr>
        </p:nvSpPr>
        <p:spPr/>
        <p:txBody>
          <a:bodyPr/>
          <a:lstStyle/>
          <a:p>
            <a:fld id="{27E12643-2F99-413E-B7E3-778448665D38}" type="datetime1">
              <a:rPr lang="en-US" smtClean="0"/>
              <a:pPr/>
              <a:t>4/11/22</a:t>
            </a:fld>
            <a:endParaRPr lang="da-DK" dirty="0"/>
          </a:p>
        </p:txBody>
      </p:sp>
      <p:sp>
        <p:nvSpPr>
          <p:cNvPr id="6" name="Text Placeholder 5">
            <a:extLst>
              <a:ext uri="{FF2B5EF4-FFF2-40B4-BE49-F238E27FC236}">
                <a16:creationId xmlns:a16="http://schemas.microsoft.com/office/drawing/2014/main" id="{3000BF02-00CE-1145-AF66-774AC7B44414}"/>
              </a:ext>
            </a:extLst>
          </p:cNvPr>
          <p:cNvSpPr>
            <a:spLocks noGrp="1"/>
          </p:cNvSpPr>
          <p:nvPr>
            <p:ph type="body" sz="quarter" idx="14"/>
          </p:nvPr>
        </p:nvSpPr>
        <p:spPr>
          <a:xfrm>
            <a:off x="1080001" y="1979999"/>
            <a:ext cx="4692990" cy="4140000"/>
          </a:xfrm>
        </p:spPr>
        <p:txBody>
          <a:bodyPr/>
          <a:lstStyle/>
          <a:p>
            <a:r>
              <a:rPr lang="en-GB" dirty="0"/>
              <a:t>Places in the Danube Region that had strong in innovation profiles already in the 2020s had a faster transition to establishing industry 4.</a:t>
            </a:r>
            <a:r>
              <a:rPr lang="en-LU" dirty="0"/>
              <a:t>0. R</a:t>
            </a:r>
            <a:r>
              <a:rPr lang="en-GB" dirty="0" err="1"/>
              <a:t>egions</a:t>
            </a:r>
            <a:r>
              <a:rPr lang="en-GB" dirty="0"/>
              <a:t> that had a strong profile in research were those who were strong players in skilled employees and further research developments to be applied in the innovation leading industries. </a:t>
            </a:r>
          </a:p>
          <a:p>
            <a:r>
              <a:rPr lang="en-GB" dirty="0"/>
              <a:t>Digital metaverse leapfrogs digital connectivity, bridging digital gaps.</a:t>
            </a:r>
          </a:p>
          <a:p>
            <a:r>
              <a:rPr lang="en-GB" dirty="0"/>
              <a:t>Places with high industrial employment are highly affected by the shift towards industrial symbiosis. </a:t>
            </a:r>
          </a:p>
          <a:p>
            <a:r>
              <a:rPr lang="en-GB" dirty="0"/>
              <a:t>Danube river ports increase importance as the river waterways become the key transport way.</a:t>
            </a:r>
          </a:p>
          <a:p>
            <a:endParaRPr lang="en-LU" dirty="0"/>
          </a:p>
        </p:txBody>
      </p:sp>
      <p:pic>
        <p:nvPicPr>
          <p:cNvPr id="9" name="Picture 8">
            <a:extLst>
              <a:ext uri="{FF2B5EF4-FFF2-40B4-BE49-F238E27FC236}">
                <a16:creationId xmlns:a16="http://schemas.microsoft.com/office/drawing/2014/main" id="{C7905A45-56DA-0E44-ADBE-7CA58B0B11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2990" y="2034000"/>
            <a:ext cx="6419010" cy="4535999"/>
          </a:xfrm>
          <a:prstGeom prst="rect">
            <a:avLst/>
          </a:prstGeom>
        </p:spPr>
      </p:pic>
    </p:spTree>
    <p:extLst>
      <p:ext uri="{BB962C8B-B14F-4D97-AF65-F5344CB8AC3E}">
        <p14:creationId xmlns:p14="http://schemas.microsoft.com/office/powerpoint/2010/main" val="3339925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23582-AB20-534C-A468-67D9786029C7}"/>
              </a:ext>
            </a:extLst>
          </p:cNvPr>
          <p:cNvSpPr>
            <a:spLocks noGrp="1"/>
          </p:cNvSpPr>
          <p:nvPr>
            <p:ph type="title"/>
          </p:nvPr>
        </p:nvSpPr>
        <p:spPr/>
        <p:txBody>
          <a:bodyPr/>
          <a:lstStyle/>
          <a:p>
            <a:r>
              <a:rPr lang="en-LU" dirty="0"/>
              <a:t>Restoring nature for a revived ecosystem – EUSAIR </a:t>
            </a:r>
          </a:p>
        </p:txBody>
      </p:sp>
      <p:sp>
        <p:nvSpPr>
          <p:cNvPr id="3" name="Footer Placeholder 2">
            <a:extLst>
              <a:ext uri="{FF2B5EF4-FFF2-40B4-BE49-F238E27FC236}">
                <a16:creationId xmlns:a16="http://schemas.microsoft.com/office/drawing/2014/main" id="{C86F2B0F-25A2-7B40-810C-0D445D91CE25}"/>
              </a:ext>
            </a:extLst>
          </p:cNvPr>
          <p:cNvSpPr>
            <a:spLocks noGrp="1"/>
          </p:cNvSpPr>
          <p:nvPr>
            <p:ph type="ftr" sz="quarter" idx="10"/>
          </p:nvPr>
        </p:nvSpPr>
        <p:spPr/>
        <p:txBody>
          <a:bodyPr/>
          <a:lstStyle/>
          <a:p>
            <a:r>
              <a:rPr lang="da-DK"/>
              <a:t>PowerPoint template 16:9</a:t>
            </a:r>
            <a:endParaRPr lang="da-DK" dirty="0"/>
          </a:p>
        </p:txBody>
      </p:sp>
      <p:sp>
        <p:nvSpPr>
          <p:cNvPr id="4" name="Slide Number Placeholder 3">
            <a:extLst>
              <a:ext uri="{FF2B5EF4-FFF2-40B4-BE49-F238E27FC236}">
                <a16:creationId xmlns:a16="http://schemas.microsoft.com/office/drawing/2014/main" id="{2406676C-DFA9-5643-B98E-438D61909A1D}"/>
              </a:ext>
            </a:extLst>
          </p:cNvPr>
          <p:cNvSpPr>
            <a:spLocks noGrp="1"/>
          </p:cNvSpPr>
          <p:nvPr>
            <p:ph type="sldNum" sz="quarter" idx="11"/>
          </p:nvPr>
        </p:nvSpPr>
        <p:spPr/>
        <p:txBody>
          <a:bodyPr/>
          <a:lstStyle/>
          <a:p>
            <a:fld id="{865B7C27-3FE4-4A2D-B806-6F5728E302F6}" type="slidenum">
              <a:rPr lang="da-DK" smtClean="0"/>
              <a:pPr/>
              <a:t>28</a:t>
            </a:fld>
            <a:endParaRPr lang="da-DK" dirty="0"/>
          </a:p>
        </p:txBody>
      </p:sp>
      <p:sp>
        <p:nvSpPr>
          <p:cNvPr id="5" name="Date Placeholder 4">
            <a:extLst>
              <a:ext uri="{FF2B5EF4-FFF2-40B4-BE49-F238E27FC236}">
                <a16:creationId xmlns:a16="http://schemas.microsoft.com/office/drawing/2014/main" id="{909CEA57-1610-0544-B13C-FFFA02DE7D87}"/>
              </a:ext>
            </a:extLst>
          </p:cNvPr>
          <p:cNvSpPr>
            <a:spLocks noGrp="1"/>
          </p:cNvSpPr>
          <p:nvPr>
            <p:ph type="dt" sz="half" idx="12"/>
          </p:nvPr>
        </p:nvSpPr>
        <p:spPr/>
        <p:txBody>
          <a:bodyPr/>
          <a:lstStyle/>
          <a:p>
            <a:fld id="{27E12643-2F99-413E-B7E3-778448665D38}" type="datetime1">
              <a:rPr lang="en-US" smtClean="0"/>
              <a:pPr/>
              <a:t>4/11/22</a:t>
            </a:fld>
            <a:endParaRPr lang="da-DK" dirty="0"/>
          </a:p>
        </p:txBody>
      </p:sp>
      <p:sp>
        <p:nvSpPr>
          <p:cNvPr id="6" name="Text Placeholder 5">
            <a:extLst>
              <a:ext uri="{FF2B5EF4-FFF2-40B4-BE49-F238E27FC236}">
                <a16:creationId xmlns:a16="http://schemas.microsoft.com/office/drawing/2014/main" id="{3000BF02-00CE-1145-AF66-774AC7B44414}"/>
              </a:ext>
            </a:extLst>
          </p:cNvPr>
          <p:cNvSpPr>
            <a:spLocks noGrp="1"/>
          </p:cNvSpPr>
          <p:nvPr>
            <p:ph type="body" sz="quarter" idx="14"/>
          </p:nvPr>
        </p:nvSpPr>
        <p:spPr>
          <a:xfrm>
            <a:off x="1080001" y="1979999"/>
            <a:ext cx="5212053" cy="4140000"/>
          </a:xfrm>
        </p:spPr>
        <p:txBody>
          <a:bodyPr/>
          <a:lstStyle/>
          <a:p>
            <a:r>
              <a:rPr lang="en-GB" dirty="0"/>
              <a:t>The Adriatic Ionian-specific alternative scenario builds along the extreme implementation of a green transition.</a:t>
            </a:r>
            <a:r>
              <a:rPr lang="en-LU" dirty="0"/>
              <a:t> </a:t>
            </a:r>
          </a:p>
          <a:p>
            <a:r>
              <a:rPr lang="en-LU" dirty="0"/>
              <a:t>People decide to give back to nature to protect the region’s natural habitat.</a:t>
            </a:r>
          </a:p>
          <a:p>
            <a:r>
              <a:rPr lang="de-CH" dirty="0"/>
              <a:t>People </a:t>
            </a:r>
            <a:r>
              <a:rPr lang="de-CH" dirty="0" err="1"/>
              <a:t>move</a:t>
            </a:r>
            <a:r>
              <a:rPr lang="en-GB" dirty="0"/>
              <a:t> to key vibrant urban centres from shrinking and rural areas to urban ones</a:t>
            </a:r>
            <a:r>
              <a:rPr lang="en-LU" dirty="0"/>
              <a:t>. </a:t>
            </a:r>
          </a:p>
          <a:p>
            <a:r>
              <a:rPr lang="en-LU" dirty="0"/>
              <a:t>Supported by the new geography of work, allowing to work from anywher.</a:t>
            </a:r>
          </a:p>
          <a:p>
            <a:r>
              <a:rPr lang="en-GB" dirty="0"/>
              <a:t>The sea has become the key transport node for trade and also short-term shipping</a:t>
            </a:r>
            <a:r>
              <a:rPr lang="en-LU" dirty="0"/>
              <a:t>.</a:t>
            </a:r>
          </a:p>
          <a:p>
            <a:r>
              <a:rPr lang="en-GB" dirty="0"/>
              <a:t>EU integration has become a priority in the region, re-branding the EUSAIR.</a:t>
            </a:r>
            <a:endParaRPr lang="en-LU" dirty="0"/>
          </a:p>
        </p:txBody>
      </p:sp>
      <p:pic>
        <p:nvPicPr>
          <p:cNvPr id="7" name="Picture 6">
            <a:extLst>
              <a:ext uri="{FF2B5EF4-FFF2-40B4-BE49-F238E27FC236}">
                <a16:creationId xmlns:a16="http://schemas.microsoft.com/office/drawing/2014/main" id="{D004FC9C-2A7E-FE4C-8A7E-50E083A0E2A6}"/>
              </a:ext>
            </a:extLst>
          </p:cNvPr>
          <p:cNvPicPr>
            <a:picLocks noChangeAspect="1"/>
          </p:cNvPicPr>
          <p:nvPr/>
        </p:nvPicPr>
        <p:blipFill>
          <a:blip r:embed="rId2"/>
          <a:stretch>
            <a:fillRect/>
          </a:stretch>
        </p:blipFill>
        <p:spPr>
          <a:xfrm>
            <a:off x="6292054" y="1979999"/>
            <a:ext cx="5899946" cy="4878001"/>
          </a:xfrm>
          <a:prstGeom prst="rect">
            <a:avLst/>
          </a:prstGeom>
        </p:spPr>
      </p:pic>
    </p:spTree>
    <p:extLst>
      <p:ext uri="{BB962C8B-B14F-4D97-AF65-F5344CB8AC3E}">
        <p14:creationId xmlns:p14="http://schemas.microsoft.com/office/powerpoint/2010/main" val="3952621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23582-AB20-534C-A468-67D9786029C7}"/>
              </a:ext>
            </a:extLst>
          </p:cNvPr>
          <p:cNvSpPr>
            <a:spLocks noGrp="1"/>
          </p:cNvSpPr>
          <p:nvPr>
            <p:ph type="title"/>
          </p:nvPr>
        </p:nvSpPr>
        <p:spPr/>
        <p:txBody>
          <a:bodyPr/>
          <a:lstStyle/>
          <a:p>
            <a:r>
              <a:rPr lang="en-LU" dirty="0"/>
              <a:t>Restoring nature for a revived ecosystem</a:t>
            </a:r>
          </a:p>
        </p:txBody>
      </p:sp>
      <p:sp>
        <p:nvSpPr>
          <p:cNvPr id="3" name="Footer Placeholder 2">
            <a:extLst>
              <a:ext uri="{FF2B5EF4-FFF2-40B4-BE49-F238E27FC236}">
                <a16:creationId xmlns:a16="http://schemas.microsoft.com/office/drawing/2014/main" id="{C86F2B0F-25A2-7B40-810C-0D445D91CE25}"/>
              </a:ext>
            </a:extLst>
          </p:cNvPr>
          <p:cNvSpPr>
            <a:spLocks noGrp="1"/>
          </p:cNvSpPr>
          <p:nvPr>
            <p:ph type="ftr" sz="quarter" idx="10"/>
          </p:nvPr>
        </p:nvSpPr>
        <p:spPr/>
        <p:txBody>
          <a:bodyPr/>
          <a:lstStyle/>
          <a:p>
            <a:r>
              <a:rPr lang="da-DK"/>
              <a:t>PowerPoint template 16:9</a:t>
            </a:r>
            <a:endParaRPr lang="da-DK" dirty="0"/>
          </a:p>
        </p:txBody>
      </p:sp>
      <p:sp>
        <p:nvSpPr>
          <p:cNvPr id="4" name="Slide Number Placeholder 3">
            <a:extLst>
              <a:ext uri="{FF2B5EF4-FFF2-40B4-BE49-F238E27FC236}">
                <a16:creationId xmlns:a16="http://schemas.microsoft.com/office/drawing/2014/main" id="{2406676C-DFA9-5643-B98E-438D61909A1D}"/>
              </a:ext>
            </a:extLst>
          </p:cNvPr>
          <p:cNvSpPr>
            <a:spLocks noGrp="1"/>
          </p:cNvSpPr>
          <p:nvPr>
            <p:ph type="sldNum" sz="quarter" idx="11"/>
          </p:nvPr>
        </p:nvSpPr>
        <p:spPr/>
        <p:txBody>
          <a:bodyPr/>
          <a:lstStyle/>
          <a:p>
            <a:fld id="{865B7C27-3FE4-4A2D-B806-6F5728E302F6}" type="slidenum">
              <a:rPr lang="da-DK" smtClean="0"/>
              <a:pPr/>
              <a:t>29</a:t>
            </a:fld>
            <a:endParaRPr lang="da-DK" dirty="0"/>
          </a:p>
        </p:txBody>
      </p:sp>
      <p:sp>
        <p:nvSpPr>
          <p:cNvPr id="5" name="Date Placeholder 4">
            <a:extLst>
              <a:ext uri="{FF2B5EF4-FFF2-40B4-BE49-F238E27FC236}">
                <a16:creationId xmlns:a16="http://schemas.microsoft.com/office/drawing/2014/main" id="{909CEA57-1610-0544-B13C-FFFA02DE7D87}"/>
              </a:ext>
            </a:extLst>
          </p:cNvPr>
          <p:cNvSpPr>
            <a:spLocks noGrp="1"/>
          </p:cNvSpPr>
          <p:nvPr>
            <p:ph type="dt" sz="half" idx="12"/>
          </p:nvPr>
        </p:nvSpPr>
        <p:spPr/>
        <p:txBody>
          <a:bodyPr/>
          <a:lstStyle/>
          <a:p>
            <a:fld id="{27E12643-2F99-413E-B7E3-778448665D38}" type="datetime1">
              <a:rPr lang="en-US" smtClean="0"/>
              <a:pPr/>
              <a:t>4/11/22</a:t>
            </a:fld>
            <a:endParaRPr lang="da-DK" dirty="0"/>
          </a:p>
        </p:txBody>
      </p:sp>
      <p:sp>
        <p:nvSpPr>
          <p:cNvPr id="6" name="Text Placeholder 5">
            <a:extLst>
              <a:ext uri="{FF2B5EF4-FFF2-40B4-BE49-F238E27FC236}">
                <a16:creationId xmlns:a16="http://schemas.microsoft.com/office/drawing/2014/main" id="{3000BF02-00CE-1145-AF66-774AC7B44414}"/>
              </a:ext>
            </a:extLst>
          </p:cNvPr>
          <p:cNvSpPr>
            <a:spLocks noGrp="1"/>
          </p:cNvSpPr>
          <p:nvPr>
            <p:ph type="body" sz="quarter" idx="14"/>
          </p:nvPr>
        </p:nvSpPr>
        <p:spPr>
          <a:xfrm>
            <a:off x="1080000" y="1979999"/>
            <a:ext cx="4484667" cy="4140000"/>
          </a:xfrm>
        </p:spPr>
        <p:txBody>
          <a:bodyPr/>
          <a:lstStyle/>
          <a:p>
            <a:r>
              <a:rPr lang="en-GB" dirty="0"/>
              <a:t>Large green protected areas by Natura 2000, nature reserves, national parks, habitat/species management areas, protected landscapes and protected areas are of outmost importance</a:t>
            </a:r>
            <a:r>
              <a:rPr lang="en-LU" dirty="0"/>
              <a:t>.</a:t>
            </a:r>
          </a:p>
          <a:p>
            <a:r>
              <a:rPr lang="en-GB" dirty="0"/>
              <a:t>Giving back to nature resulted in concentration in urban vibrant centres have been places all across the Adriatic Ionian Region, mainly capital and second-tier cities, increasing also SME presence</a:t>
            </a:r>
            <a:r>
              <a:rPr lang="en-LU" dirty="0"/>
              <a:t>.</a:t>
            </a:r>
          </a:p>
          <a:p>
            <a:r>
              <a:rPr lang="en-LU" dirty="0"/>
              <a:t>Cargo and ferry corridors and links importance increases.</a:t>
            </a:r>
          </a:p>
          <a:p>
            <a:r>
              <a:rPr lang="en-LU" dirty="0"/>
              <a:t>Domestic and sustainable tourism prevails.</a:t>
            </a:r>
          </a:p>
        </p:txBody>
      </p:sp>
      <p:pic>
        <p:nvPicPr>
          <p:cNvPr id="9" name="Picture 8">
            <a:extLst>
              <a:ext uri="{FF2B5EF4-FFF2-40B4-BE49-F238E27FC236}">
                <a16:creationId xmlns:a16="http://schemas.microsoft.com/office/drawing/2014/main" id="{722F527A-B948-3744-994E-AA275CB45E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4667" y="1976789"/>
            <a:ext cx="6627333" cy="4683211"/>
          </a:xfrm>
          <a:prstGeom prst="rect">
            <a:avLst/>
          </a:prstGeom>
        </p:spPr>
      </p:pic>
    </p:spTree>
    <p:extLst>
      <p:ext uri="{BB962C8B-B14F-4D97-AF65-F5344CB8AC3E}">
        <p14:creationId xmlns:p14="http://schemas.microsoft.com/office/powerpoint/2010/main" val="635135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383AEA-6AAB-4A81-A148-841622DEC94E}"/>
              </a:ext>
            </a:extLst>
          </p:cNvPr>
          <p:cNvSpPr>
            <a:spLocks noGrp="1"/>
          </p:cNvSpPr>
          <p:nvPr>
            <p:ph type="title"/>
          </p:nvPr>
        </p:nvSpPr>
        <p:spPr/>
        <p:txBody>
          <a:bodyPr/>
          <a:lstStyle/>
          <a:p>
            <a:r>
              <a:rPr lang="da-DK" dirty="0" err="1"/>
              <a:t>Aim</a:t>
            </a:r>
            <a:r>
              <a:rPr lang="da-DK" dirty="0"/>
              <a:t> and </a:t>
            </a:r>
            <a:r>
              <a:rPr lang="da-DK" dirty="0" err="1"/>
              <a:t>outcomes</a:t>
            </a:r>
            <a:r>
              <a:rPr lang="da-DK" dirty="0"/>
              <a:t> of the </a:t>
            </a:r>
            <a:r>
              <a:rPr lang="da-DK" dirty="0" err="1"/>
              <a:t>project</a:t>
            </a:r>
            <a:endParaRPr lang="da-DK" dirty="0"/>
          </a:p>
        </p:txBody>
      </p:sp>
      <p:sp>
        <p:nvSpPr>
          <p:cNvPr id="3" name="Pladsholder til sidefod 2">
            <a:extLst>
              <a:ext uri="{FF2B5EF4-FFF2-40B4-BE49-F238E27FC236}">
                <a16:creationId xmlns:a16="http://schemas.microsoft.com/office/drawing/2014/main" id="{09AC8A10-B90F-4830-8955-1956A47FDFA8}"/>
              </a:ext>
            </a:extLst>
          </p:cNvPr>
          <p:cNvSpPr>
            <a:spLocks noGrp="1"/>
          </p:cNvSpPr>
          <p:nvPr>
            <p:ph type="ftr" sz="quarter" idx="10"/>
          </p:nvPr>
        </p:nvSpPr>
        <p:spPr/>
        <p:txBody>
          <a:bodyPr/>
          <a:lstStyle/>
          <a:p>
            <a:r>
              <a:rPr lang="da-DK"/>
              <a:t>PowerPoint template 16:9</a:t>
            </a:r>
            <a:endParaRPr lang="da-DK" dirty="0"/>
          </a:p>
        </p:txBody>
      </p:sp>
      <p:sp>
        <p:nvSpPr>
          <p:cNvPr id="4" name="Pladsholder til slidenummer 3">
            <a:extLst>
              <a:ext uri="{FF2B5EF4-FFF2-40B4-BE49-F238E27FC236}">
                <a16:creationId xmlns:a16="http://schemas.microsoft.com/office/drawing/2014/main" id="{B4F64C8D-D9E5-4EB3-8BCF-EE97CB4E376A}"/>
              </a:ext>
            </a:extLst>
          </p:cNvPr>
          <p:cNvSpPr>
            <a:spLocks noGrp="1"/>
          </p:cNvSpPr>
          <p:nvPr>
            <p:ph type="sldNum" sz="quarter" idx="11"/>
          </p:nvPr>
        </p:nvSpPr>
        <p:spPr/>
        <p:txBody>
          <a:bodyPr/>
          <a:lstStyle/>
          <a:p>
            <a:fld id="{865B7C27-3FE4-4A2D-B806-6F5728E302F6}" type="slidenum">
              <a:rPr lang="da-DK" smtClean="0"/>
              <a:pPr/>
              <a:t>3</a:t>
            </a:fld>
            <a:endParaRPr lang="da-DK" dirty="0"/>
          </a:p>
        </p:txBody>
      </p:sp>
      <p:sp>
        <p:nvSpPr>
          <p:cNvPr id="5" name="Pladsholder til dato 4">
            <a:extLst>
              <a:ext uri="{FF2B5EF4-FFF2-40B4-BE49-F238E27FC236}">
                <a16:creationId xmlns:a16="http://schemas.microsoft.com/office/drawing/2014/main" id="{FFAA03BB-E4EF-4B31-B3E6-B892BFC5BE0E}"/>
              </a:ext>
            </a:extLst>
          </p:cNvPr>
          <p:cNvSpPr>
            <a:spLocks noGrp="1"/>
          </p:cNvSpPr>
          <p:nvPr>
            <p:ph type="dt" sz="half" idx="12"/>
          </p:nvPr>
        </p:nvSpPr>
        <p:spPr/>
        <p:txBody>
          <a:bodyPr/>
          <a:lstStyle/>
          <a:p>
            <a:fld id="{27E12643-2F99-413E-B7E3-778448665D38}" type="datetime1">
              <a:rPr lang="en-US" smtClean="0"/>
              <a:pPr/>
              <a:t>4/11/22</a:t>
            </a:fld>
            <a:endParaRPr lang="da-DK" dirty="0"/>
          </a:p>
        </p:txBody>
      </p:sp>
      <p:sp>
        <p:nvSpPr>
          <p:cNvPr id="6" name="Pladsholder til tekst 5">
            <a:extLst>
              <a:ext uri="{FF2B5EF4-FFF2-40B4-BE49-F238E27FC236}">
                <a16:creationId xmlns:a16="http://schemas.microsoft.com/office/drawing/2014/main" id="{47E15598-3552-4C9C-B3D8-DFF183E0BD8C}"/>
              </a:ext>
            </a:extLst>
          </p:cNvPr>
          <p:cNvSpPr>
            <a:spLocks noGrp="1"/>
          </p:cNvSpPr>
          <p:nvPr>
            <p:ph type="body" sz="quarter" idx="14"/>
          </p:nvPr>
        </p:nvSpPr>
        <p:spPr/>
        <p:txBody>
          <a:bodyPr/>
          <a:lstStyle/>
          <a:p>
            <a:r>
              <a:rPr lang="en-GB" dirty="0"/>
              <a:t>The ESPON project Territorial Scenarios for the Danube and the Adriatic Ionian macro-regions 2050 (TEVI 2050) belongs to the Specific Objective 2 of the ESPON Programme and aims to ‘develop territorial scenarios for the European Union Strategy for the Danube Region and European Union Strategy for the Adriatic Ionian Region. </a:t>
            </a:r>
            <a:r>
              <a:rPr lang="en-LU" dirty="0"/>
              <a:t>The project has:</a:t>
            </a:r>
          </a:p>
          <a:p>
            <a:pPr lvl="1"/>
            <a:r>
              <a:rPr lang="en-LU" dirty="0"/>
              <a:t>Identified the main processes, </a:t>
            </a:r>
            <a:r>
              <a:rPr lang="en-GB" dirty="0"/>
              <a:t>factors, obstacles and drivers that will shape the territorial development and spatial integration of the Danube Region and the Adriatic and Ionian Region in 2050.</a:t>
            </a:r>
          </a:p>
          <a:p>
            <a:pPr lvl="1"/>
            <a:r>
              <a:rPr lang="en-GB" dirty="0"/>
              <a:t>Identified synergies and conflicts between the above-mentioned factors, obstacles and drivers (in particular, from the perspective of the key policy processes)</a:t>
            </a:r>
            <a:r>
              <a:rPr lang="en-LU" dirty="0"/>
              <a:t>.</a:t>
            </a:r>
          </a:p>
          <a:p>
            <a:pPr lvl="1"/>
            <a:r>
              <a:rPr lang="en-GB" dirty="0"/>
              <a:t>Formulated baseline territorial development scenarios for the Danube Region and for the Adriatic and Ionian Region for 2050.</a:t>
            </a:r>
            <a:r>
              <a:rPr lang="en-LU" dirty="0"/>
              <a:t> </a:t>
            </a:r>
          </a:p>
          <a:p>
            <a:pPr lvl="1"/>
            <a:r>
              <a:rPr lang="en-GB" dirty="0"/>
              <a:t>Produced alternative territorial development scenarios for the Danube Region and for the Adriatic and Ionian Region through a participatory dialogue with the steering committee and other stakeholders.</a:t>
            </a:r>
            <a:r>
              <a:rPr lang="en-LU" dirty="0"/>
              <a:t> </a:t>
            </a:r>
          </a:p>
          <a:p>
            <a:pPr lvl="1"/>
            <a:r>
              <a:rPr lang="en-GB" dirty="0"/>
              <a:t>Developed of policy recommendations on possible policy pathways for the two macro-regional strategies</a:t>
            </a:r>
            <a:r>
              <a:rPr lang="en-LU" dirty="0"/>
              <a:t>. </a:t>
            </a:r>
          </a:p>
          <a:p>
            <a:endParaRPr lang="da-DK" dirty="0"/>
          </a:p>
        </p:txBody>
      </p:sp>
    </p:spTree>
    <p:extLst>
      <p:ext uri="{BB962C8B-B14F-4D97-AF65-F5344CB8AC3E}">
        <p14:creationId xmlns:p14="http://schemas.microsoft.com/office/powerpoint/2010/main" val="3906227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6CC27A3-0863-7B4E-B943-E37BC115C734}"/>
              </a:ext>
            </a:extLst>
          </p:cNvPr>
          <p:cNvSpPr>
            <a:spLocks noGrp="1"/>
          </p:cNvSpPr>
          <p:nvPr>
            <p:ph type="pic" sz="quarter" idx="14"/>
          </p:nvPr>
        </p:nvSpPr>
        <p:spPr/>
      </p:sp>
      <p:sp>
        <p:nvSpPr>
          <p:cNvPr id="3" name="Title 2">
            <a:extLst>
              <a:ext uri="{FF2B5EF4-FFF2-40B4-BE49-F238E27FC236}">
                <a16:creationId xmlns:a16="http://schemas.microsoft.com/office/drawing/2014/main" id="{2D936956-6DEF-5149-9364-5F10A9AA22AE}"/>
              </a:ext>
            </a:extLst>
          </p:cNvPr>
          <p:cNvSpPr>
            <a:spLocks noGrp="1"/>
          </p:cNvSpPr>
          <p:nvPr>
            <p:ph type="ctrTitle"/>
          </p:nvPr>
        </p:nvSpPr>
        <p:spPr/>
        <p:txBody>
          <a:bodyPr/>
          <a:lstStyle/>
          <a:p>
            <a:r>
              <a:rPr lang="en-LU" dirty="0"/>
              <a:t>Policy recommendations</a:t>
            </a:r>
          </a:p>
        </p:txBody>
      </p:sp>
      <p:sp>
        <p:nvSpPr>
          <p:cNvPr id="4" name="Date Placeholder 3">
            <a:extLst>
              <a:ext uri="{FF2B5EF4-FFF2-40B4-BE49-F238E27FC236}">
                <a16:creationId xmlns:a16="http://schemas.microsoft.com/office/drawing/2014/main" id="{AF5875D0-41F9-1242-A336-82D442EE2E43}"/>
              </a:ext>
            </a:extLst>
          </p:cNvPr>
          <p:cNvSpPr>
            <a:spLocks noGrp="1"/>
          </p:cNvSpPr>
          <p:nvPr>
            <p:ph type="dt" sz="half" idx="10"/>
          </p:nvPr>
        </p:nvSpPr>
        <p:spPr/>
        <p:txBody>
          <a:bodyPr/>
          <a:lstStyle/>
          <a:p>
            <a:fld id="{930B1B23-4667-42DB-80B6-3FE19686C639}" type="datetime1">
              <a:rPr lang="en-US" smtClean="0"/>
              <a:pPr/>
              <a:t>4/11/22</a:t>
            </a:fld>
            <a:endParaRPr lang="da-DK"/>
          </a:p>
        </p:txBody>
      </p:sp>
      <p:sp>
        <p:nvSpPr>
          <p:cNvPr id="5" name="Footer Placeholder 4">
            <a:extLst>
              <a:ext uri="{FF2B5EF4-FFF2-40B4-BE49-F238E27FC236}">
                <a16:creationId xmlns:a16="http://schemas.microsoft.com/office/drawing/2014/main" id="{B0098EEC-C60D-D74B-B4EF-80E694E06828}"/>
              </a:ext>
            </a:extLst>
          </p:cNvPr>
          <p:cNvSpPr>
            <a:spLocks noGrp="1"/>
          </p:cNvSpPr>
          <p:nvPr>
            <p:ph type="ftr" sz="quarter" idx="11"/>
          </p:nvPr>
        </p:nvSpPr>
        <p:spPr/>
        <p:txBody>
          <a:bodyPr/>
          <a:lstStyle/>
          <a:p>
            <a:r>
              <a:rPr lang="da-DK"/>
              <a:t>PowerPoint template 16:9</a:t>
            </a:r>
            <a:endParaRPr lang="da-DK" dirty="0"/>
          </a:p>
        </p:txBody>
      </p:sp>
      <p:sp>
        <p:nvSpPr>
          <p:cNvPr id="6" name="Slide Number Placeholder 5">
            <a:extLst>
              <a:ext uri="{FF2B5EF4-FFF2-40B4-BE49-F238E27FC236}">
                <a16:creationId xmlns:a16="http://schemas.microsoft.com/office/drawing/2014/main" id="{50F8DB58-C151-8046-851C-C6CC31B8EFF0}"/>
              </a:ext>
            </a:extLst>
          </p:cNvPr>
          <p:cNvSpPr>
            <a:spLocks noGrp="1"/>
          </p:cNvSpPr>
          <p:nvPr>
            <p:ph type="sldNum" sz="quarter" idx="12"/>
          </p:nvPr>
        </p:nvSpPr>
        <p:spPr/>
        <p:txBody>
          <a:bodyPr/>
          <a:lstStyle/>
          <a:p>
            <a:fld id="{865B7C27-3FE4-4A2D-B806-6F5728E302F6}" type="slidenum">
              <a:rPr lang="da-DK" smtClean="0"/>
              <a:pPr/>
              <a:t>30</a:t>
            </a:fld>
            <a:endParaRPr lang="da-DK" dirty="0"/>
          </a:p>
        </p:txBody>
      </p:sp>
      <p:sp>
        <p:nvSpPr>
          <p:cNvPr id="7" name="Text Placeholder 6">
            <a:extLst>
              <a:ext uri="{FF2B5EF4-FFF2-40B4-BE49-F238E27FC236}">
                <a16:creationId xmlns:a16="http://schemas.microsoft.com/office/drawing/2014/main" id="{4F5C4E4B-E3F1-0748-A03A-224F719ABBEE}"/>
              </a:ext>
            </a:extLst>
          </p:cNvPr>
          <p:cNvSpPr>
            <a:spLocks noGrp="1"/>
          </p:cNvSpPr>
          <p:nvPr>
            <p:ph type="body" sz="quarter" idx="13"/>
          </p:nvPr>
        </p:nvSpPr>
        <p:spPr/>
        <p:txBody>
          <a:bodyPr/>
          <a:lstStyle/>
          <a:p>
            <a:r>
              <a:rPr lang="en-LU" dirty="0"/>
              <a:t>6</a:t>
            </a:r>
          </a:p>
        </p:txBody>
      </p:sp>
    </p:spTree>
    <p:extLst>
      <p:ext uri="{BB962C8B-B14F-4D97-AF65-F5344CB8AC3E}">
        <p14:creationId xmlns:p14="http://schemas.microsoft.com/office/powerpoint/2010/main" val="843347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23582-AB20-534C-A468-67D9786029C7}"/>
              </a:ext>
            </a:extLst>
          </p:cNvPr>
          <p:cNvSpPr>
            <a:spLocks noGrp="1"/>
          </p:cNvSpPr>
          <p:nvPr>
            <p:ph type="title"/>
          </p:nvPr>
        </p:nvSpPr>
        <p:spPr/>
        <p:txBody>
          <a:bodyPr/>
          <a:lstStyle/>
          <a:p>
            <a:r>
              <a:rPr lang="en-LU" dirty="0"/>
              <a:t>Policy recommendations EUSDR</a:t>
            </a:r>
          </a:p>
        </p:txBody>
      </p:sp>
      <p:sp>
        <p:nvSpPr>
          <p:cNvPr id="3" name="Footer Placeholder 2">
            <a:extLst>
              <a:ext uri="{FF2B5EF4-FFF2-40B4-BE49-F238E27FC236}">
                <a16:creationId xmlns:a16="http://schemas.microsoft.com/office/drawing/2014/main" id="{C86F2B0F-25A2-7B40-810C-0D445D91CE25}"/>
              </a:ext>
            </a:extLst>
          </p:cNvPr>
          <p:cNvSpPr>
            <a:spLocks noGrp="1"/>
          </p:cNvSpPr>
          <p:nvPr>
            <p:ph type="ftr" sz="quarter" idx="10"/>
          </p:nvPr>
        </p:nvSpPr>
        <p:spPr/>
        <p:txBody>
          <a:bodyPr/>
          <a:lstStyle/>
          <a:p>
            <a:r>
              <a:rPr lang="da-DK"/>
              <a:t>PowerPoint template 16:9</a:t>
            </a:r>
            <a:endParaRPr lang="da-DK" dirty="0"/>
          </a:p>
        </p:txBody>
      </p:sp>
      <p:sp>
        <p:nvSpPr>
          <p:cNvPr id="4" name="Slide Number Placeholder 3">
            <a:extLst>
              <a:ext uri="{FF2B5EF4-FFF2-40B4-BE49-F238E27FC236}">
                <a16:creationId xmlns:a16="http://schemas.microsoft.com/office/drawing/2014/main" id="{2406676C-DFA9-5643-B98E-438D61909A1D}"/>
              </a:ext>
            </a:extLst>
          </p:cNvPr>
          <p:cNvSpPr>
            <a:spLocks noGrp="1"/>
          </p:cNvSpPr>
          <p:nvPr>
            <p:ph type="sldNum" sz="quarter" idx="11"/>
          </p:nvPr>
        </p:nvSpPr>
        <p:spPr/>
        <p:txBody>
          <a:bodyPr/>
          <a:lstStyle/>
          <a:p>
            <a:fld id="{865B7C27-3FE4-4A2D-B806-6F5728E302F6}" type="slidenum">
              <a:rPr lang="da-DK" smtClean="0"/>
              <a:pPr/>
              <a:t>31</a:t>
            </a:fld>
            <a:endParaRPr lang="da-DK" dirty="0"/>
          </a:p>
        </p:txBody>
      </p:sp>
      <p:sp>
        <p:nvSpPr>
          <p:cNvPr id="5" name="Date Placeholder 4">
            <a:extLst>
              <a:ext uri="{FF2B5EF4-FFF2-40B4-BE49-F238E27FC236}">
                <a16:creationId xmlns:a16="http://schemas.microsoft.com/office/drawing/2014/main" id="{909CEA57-1610-0544-B13C-FFFA02DE7D87}"/>
              </a:ext>
            </a:extLst>
          </p:cNvPr>
          <p:cNvSpPr>
            <a:spLocks noGrp="1"/>
          </p:cNvSpPr>
          <p:nvPr>
            <p:ph type="dt" sz="half" idx="12"/>
          </p:nvPr>
        </p:nvSpPr>
        <p:spPr/>
        <p:txBody>
          <a:bodyPr/>
          <a:lstStyle/>
          <a:p>
            <a:fld id="{27E12643-2F99-413E-B7E3-778448665D38}" type="datetime1">
              <a:rPr lang="en-US" smtClean="0"/>
              <a:pPr/>
              <a:t>4/11/22</a:t>
            </a:fld>
            <a:endParaRPr lang="da-DK" dirty="0"/>
          </a:p>
        </p:txBody>
      </p:sp>
      <p:sp>
        <p:nvSpPr>
          <p:cNvPr id="6" name="Text Placeholder 5">
            <a:extLst>
              <a:ext uri="{FF2B5EF4-FFF2-40B4-BE49-F238E27FC236}">
                <a16:creationId xmlns:a16="http://schemas.microsoft.com/office/drawing/2014/main" id="{3000BF02-00CE-1145-AF66-774AC7B44414}"/>
              </a:ext>
            </a:extLst>
          </p:cNvPr>
          <p:cNvSpPr>
            <a:spLocks noGrp="1"/>
          </p:cNvSpPr>
          <p:nvPr>
            <p:ph type="body" sz="quarter" idx="14"/>
          </p:nvPr>
        </p:nvSpPr>
        <p:spPr/>
        <p:txBody>
          <a:bodyPr/>
          <a:lstStyle/>
          <a:p>
            <a:r>
              <a:rPr lang="en-GB" dirty="0"/>
              <a:t>EUSDR master plan &amp; road map for green mobility</a:t>
            </a:r>
            <a:endParaRPr lang="en-LU" dirty="0"/>
          </a:p>
          <a:p>
            <a:pPr lvl="0"/>
            <a:r>
              <a:rPr lang="en-GB" dirty="0"/>
              <a:t>EUSDR transnational body for the reduction of border barriers</a:t>
            </a:r>
            <a:endParaRPr lang="en-LU" dirty="0"/>
          </a:p>
          <a:p>
            <a:pPr lvl="0"/>
            <a:r>
              <a:rPr lang="en-GB" dirty="0"/>
              <a:t>EUSDR digitalisation in green transformation of transport</a:t>
            </a:r>
            <a:endParaRPr lang="en-LU" dirty="0"/>
          </a:p>
          <a:p>
            <a:pPr lvl="0"/>
            <a:r>
              <a:rPr lang="en-GB" dirty="0"/>
              <a:t>EUSDR concept and pilot actions on valorisation of eco-system services</a:t>
            </a:r>
            <a:endParaRPr lang="en-LU" dirty="0"/>
          </a:p>
          <a:p>
            <a:pPr lvl="0"/>
            <a:r>
              <a:rPr lang="en-GB" dirty="0"/>
              <a:t>Boost educational, people-to-people and local level cooperation</a:t>
            </a:r>
            <a:endParaRPr lang="en-LU" dirty="0"/>
          </a:p>
          <a:p>
            <a:pPr marL="0" indent="0">
              <a:buNone/>
            </a:pPr>
            <a:endParaRPr lang="en-LU" dirty="0"/>
          </a:p>
        </p:txBody>
      </p:sp>
    </p:spTree>
    <p:extLst>
      <p:ext uri="{BB962C8B-B14F-4D97-AF65-F5344CB8AC3E}">
        <p14:creationId xmlns:p14="http://schemas.microsoft.com/office/powerpoint/2010/main" val="1093659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23582-AB20-534C-A468-67D9786029C7}"/>
              </a:ext>
            </a:extLst>
          </p:cNvPr>
          <p:cNvSpPr>
            <a:spLocks noGrp="1"/>
          </p:cNvSpPr>
          <p:nvPr>
            <p:ph type="title"/>
          </p:nvPr>
        </p:nvSpPr>
        <p:spPr/>
        <p:txBody>
          <a:bodyPr/>
          <a:lstStyle/>
          <a:p>
            <a:r>
              <a:rPr lang="en-LU" dirty="0"/>
              <a:t>Policy recommendations EUSAIR</a:t>
            </a:r>
          </a:p>
        </p:txBody>
      </p:sp>
      <p:sp>
        <p:nvSpPr>
          <p:cNvPr id="3" name="Footer Placeholder 2">
            <a:extLst>
              <a:ext uri="{FF2B5EF4-FFF2-40B4-BE49-F238E27FC236}">
                <a16:creationId xmlns:a16="http://schemas.microsoft.com/office/drawing/2014/main" id="{C86F2B0F-25A2-7B40-810C-0D445D91CE25}"/>
              </a:ext>
            </a:extLst>
          </p:cNvPr>
          <p:cNvSpPr>
            <a:spLocks noGrp="1"/>
          </p:cNvSpPr>
          <p:nvPr>
            <p:ph type="ftr" sz="quarter" idx="10"/>
          </p:nvPr>
        </p:nvSpPr>
        <p:spPr/>
        <p:txBody>
          <a:bodyPr/>
          <a:lstStyle/>
          <a:p>
            <a:r>
              <a:rPr lang="da-DK"/>
              <a:t>PowerPoint template 16:9</a:t>
            </a:r>
            <a:endParaRPr lang="da-DK" dirty="0"/>
          </a:p>
        </p:txBody>
      </p:sp>
      <p:sp>
        <p:nvSpPr>
          <p:cNvPr id="4" name="Slide Number Placeholder 3">
            <a:extLst>
              <a:ext uri="{FF2B5EF4-FFF2-40B4-BE49-F238E27FC236}">
                <a16:creationId xmlns:a16="http://schemas.microsoft.com/office/drawing/2014/main" id="{2406676C-DFA9-5643-B98E-438D61909A1D}"/>
              </a:ext>
            </a:extLst>
          </p:cNvPr>
          <p:cNvSpPr>
            <a:spLocks noGrp="1"/>
          </p:cNvSpPr>
          <p:nvPr>
            <p:ph type="sldNum" sz="quarter" idx="11"/>
          </p:nvPr>
        </p:nvSpPr>
        <p:spPr/>
        <p:txBody>
          <a:bodyPr/>
          <a:lstStyle/>
          <a:p>
            <a:fld id="{865B7C27-3FE4-4A2D-B806-6F5728E302F6}" type="slidenum">
              <a:rPr lang="da-DK" smtClean="0"/>
              <a:pPr/>
              <a:t>32</a:t>
            </a:fld>
            <a:endParaRPr lang="da-DK" dirty="0"/>
          </a:p>
        </p:txBody>
      </p:sp>
      <p:sp>
        <p:nvSpPr>
          <p:cNvPr id="5" name="Date Placeholder 4">
            <a:extLst>
              <a:ext uri="{FF2B5EF4-FFF2-40B4-BE49-F238E27FC236}">
                <a16:creationId xmlns:a16="http://schemas.microsoft.com/office/drawing/2014/main" id="{909CEA57-1610-0544-B13C-FFFA02DE7D87}"/>
              </a:ext>
            </a:extLst>
          </p:cNvPr>
          <p:cNvSpPr>
            <a:spLocks noGrp="1"/>
          </p:cNvSpPr>
          <p:nvPr>
            <p:ph type="dt" sz="half" idx="12"/>
          </p:nvPr>
        </p:nvSpPr>
        <p:spPr/>
        <p:txBody>
          <a:bodyPr/>
          <a:lstStyle/>
          <a:p>
            <a:fld id="{27E12643-2F99-413E-B7E3-778448665D38}" type="datetime1">
              <a:rPr lang="en-US" smtClean="0"/>
              <a:pPr/>
              <a:t>4/11/22</a:t>
            </a:fld>
            <a:endParaRPr lang="da-DK" dirty="0"/>
          </a:p>
        </p:txBody>
      </p:sp>
      <p:sp>
        <p:nvSpPr>
          <p:cNvPr id="6" name="Text Placeholder 5">
            <a:extLst>
              <a:ext uri="{FF2B5EF4-FFF2-40B4-BE49-F238E27FC236}">
                <a16:creationId xmlns:a16="http://schemas.microsoft.com/office/drawing/2014/main" id="{3000BF02-00CE-1145-AF66-774AC7B44414}"/>
              </a:ext>
            </a:extLst>
          </p:cNvPr>
          <p:cNvSpPr>
            <a:spLocks noGrp="1"/>
          </p:cNvSpPr>
          <p:nvPr>
            <p:ph type="body" sz="quarter" idx="14"/>
          </p:nvPr>
        </p:nvSpPr>
        <p:spPr/>
        <p:txBody>
          <a:bodyPr/>
          <a:lstStyle/>
          <a:p>
            <a:pPr lvl="0"/>
            <a:r>
              <a:rPr lang="en-GB" dirty="0"/>
              <a:t>EUSAIR Territorial vision for demographic change</a:t>
            </a:r>
            <a:endParaRPr lang="en-LU" dirty="0"/>
          </a:p>
          <a:p>
            <a:pPr lvl="0"/>
            <a:r>
              <a:rPr lang="en-GB" dirty="0"/>
              <a:t>EUSAIR spatial action plan for green and blue transition</a:t>
            </a:r>
            <a:endParaRPr lang="en-LU" dirty="0"/>
          </a:p>
          <a:p>
            <a:pPr lvl="0"/>
            <a:r>
              <a:rPr lang="en-GB" dirty="0"/>
              <a:t>EUSAIR biodiversity plan</a:t>
            </a:r>
            <a:endParaRPr lang="en-LU" dirty="0"/>
          </a:p>
          <a:p>
            <a:pPr lvl="0"/>
            <a:r>
              <a:rPr lang="en-GB" dirty="0"/>
              <a:t>EUSAIR taxation agreement for the digital workforce</a:t>
            </a:r>
            <a:endParaRPr lang="en-LU" dirty="0"/>
          </a:p>
          <a:p>
            <a:pPr lvl="0"/>
            <a:r>
              <a:rPr lang="en-GB" dirty="0"/>
              <a:t>EUSAIR masterplan for future-wise tourism</a:t>
            </a:r>
            <a:endParaRPr lang="en-LU" dirty="0"/>
          </a:p>
        </p:txBody>
      </p:sp>
    </p:spTree>
    <p:extLst>
      <p:ext uri="{BB962C8B-B14F-4D97-AF65-F5344CB8AC3E}">
        <p14:creationId xmlns:p14="http://schemas.microsoft.com/office/powerpoint/2010/main" val="1342405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23582-AB20-534C-A468-67D9786029C7}"/>
              </a:ext>
            </a:extLst>
          </p:cNvPr>
          <p:cNvSpPr>
            <a:spLocks noGrp="1"/>
          </p:cNvSpPr>
          <p:nvPr>
            <p:ph type="title"/>
          </p:nvPr>
        </p:nvSpPr>
        <p:spPr/>
        <p:txBody>
          <a:bodyPr/>
          <a:lstStyle/>
          <a:p>
            <a:r>
              <a:rPr lang="en-LU" dirty="0"/>
              <a:t>Cross-cutting recommendations</a:t>
            </a:r>
          </a:p>
        </p:txBody>
      </p:sp>
      <p:sp>
        <p:nvSpPr>
          <p:cNvPr id="3" name="Footer Placeholder 2">
            <a:extLst>
              <a:ext uri="{FF2B5EF4-FFF2-40B4-BE49-F238E27FC236}">
                <a16:creationId xmlns:a16="http://schemas.microsoft.com/office/drawing/2014/main" id="{C86F2B0F-25A2-7B40-810C-0D445D91CE25}"/>
              </a:ext>
            </a:extLst>
          </p:cNvPr>
          <p:cNvSpPr>
            <a:spLocks noGrp="1"/>
          </p:cNvSpPr>
          <p:nvPr>
            <p:ph type="ftr" sz="quarter" idx="10"/>
          </p:nvPr>
        </p:nvSpPr>
        <p:spPr/>
        <p:txBody>
          <a:bodyPr/>
          <a:lstStyle/>
          <a:p>
            <a:r>
              <a:rPr lang="da-DK"/>
              <a:t>PowerPoint template 16:9</a:t>
            </a:r>
            <a:endParaRPr lang="da-DK" dirty="0"/>
          </a:p>
        </p:txBody>
      </p:sp>
      <p:sp>
        <p:nvSpPr>
          <p:cNvPr id="4" name="Slide Number Placeholder 3">
            <a:extLst>
              <a:ext uri="{FF2B5EF4-FFF2-40B4-BE49-F238E27FC236}">
                <a16:creationId xmlns:a16="http://schemas.microsoft.com/office/drawing/2014/main" id="{2406676C-DFA9-5643-B98E-438D61909A1D}"/>
              </a:ext>
            </a:extLst>
          </p:cNvPr>
          <p:cNvSpPr>
            <a:spLocks noGrp="1"/>
          </p:cNvSpPr>
          <p:nvPr>
            <p:ph type="sldNum" sz="quarter" idx="11"/>
          </p:nvPr>
        </p:nvSpPr>
        <p:spPr/>
        <p:txBody>
          <a:bodyPr/>
          <a:lstStyle/>
          <a:p>
            <a:fld id="{865B7C27-3FE4-4A2D-B806-6F5728E302F6}" type="slidenum">
              <a:rPr lang="da-DK" smtClean="0"/>
              <a:pPr/>
              <a:t>33</a:t>
            </a:fld>
            <a:endParaRPr lang="da-DK" dirty="0"/>
          </a:p>
        </p:txBody>
      </p:sp>
      <p:sp>
        <p:nvSpPr>
          <p:cNvPr id="5" name="Date Placeholder 4">
            <a:extLst>
              <a:ext uri="{FF2B5EF4-FFF2-40B4-BE49-F238E27FC236}">
                <a16:creationId xmlns:a16="http://schemas.microsoft.com/office/drawing/2014/main" id="{909CEA57-1610-0544-B13C-FFFA02DE7D87}"/>
              </a:ext>
            </a:extLst>
          </p:cNvPr>
          <p:cNvSpPr>
            <a:spLocks noGrp="1"/>
          </p:cNvSpPr>
          <p:nvPr>
            <p:ph type="dt" sz="half" idx="12"/>
          </p:nvPr>
        </p:nvSpPr>
        <p:spPr/>
        <p:txBody>
          <a:bodyPr/>
          <a:lstStyle/>
          <a:p>
            <a:fld id="{27E12643-2F99-413E-B7E3-778448665D38}" type="datetime1">
              <a:rPr lang="en-US" smtClean="0"/>
              <a:pPr/>
              <a:t>4/11/22</a:t>
            </a:fld>
            <a:endParaRPr lang="da-DK" dirty="0"/>
          </a:p>
        </p:txBody>
      </p:sp>
      <p:sp>
        <p:nvSpPr>
          <p:cNvPr id="6" name="Text Placeholder 5">
            <a:extLst>
              <a:ext uri="{FF2B5EF4-FFF2-40B4-BE49-F238E27FC236}">
                <a16:creationId xmlns:a16="http://schemas.microsoft.com/office/drawing/2014/main" id="{3000BF02-00CE-1145-AF66-774AC7B44414}"/>
              </a:ext>
            </a:extLst>
          </p:cNvPr>
          <p:cNvSpPr>
            <a:spLocks noGrp="1"/>
          </p:cNvSpPr>
          <p:nvPr>
            <p:ph type="body" sz="quarter" idx="14"/>
          </p:nvPr>
        </p:nvSpPr>
        <p:spPr/>
        <p:txBody>
          <a:bodyPr/>
          <a:lstStyle/>
          <a:p>
            <a:r>
              <a:rPr lang="en-US" b="1" dirty="0"/>
              <a:t>Cooperation between macro-regional strategies</a:t>
            </a:r>
          </a:p>
          <a:p>
            <a:pPr lvl="1"/>
            <a:r>
              <a:rPr lang="en-GB" dirty="0"/>
              <a:t>Drive future-oriented debates. </a:t>
            </a:r>
            <a:endParaRPr lang="en-LU" dirty="0"/>
          </a:p>
          <a:p>
            <a:pPr lvl="1"/>
            <a:r>
              <a:rPr lang="en-GB" dirty="0"/>
              <a:t>Think macro-regional sector plans &amp; strategies</a:t>
            </a:r>
            <a:endParaRPr lang="en-LU" dirty="0"/>
          </a:p>
          <a:p>
            <a:pPr lvl="1"/>
            <a:r>
              <a:rPr lang="en-GB" dirty="0"/>
              <a:t>Consider transnational bodies and agreements</a:t>
            </a:r>
            <a:r>
              <a:rPr lang="en-LU" dirty="0"/>
              <a:t> </a:t>
            </a:r>
          </a:p>
          <a:p>
            <a:pPr lvl="1"/>
            <a:endParaRPr lang="en-LU" dirty="0"/>
          </a:p>
          <a:p>
            <a:r>
              <a:rPr lang="en-US" b="1" dirty="0"/>
              <a:t>ESPON</a:t>
            </a:r>
          </a:p>
          <a:p>
            <a:pPr lvl="1"/>
            <a:r>
              <a:rPr lang="en-GB" dirty="0"/>
              <a:t>Build up repositories of national and regional plans &amp; strategies</a:t>
            </a:r>
            <a:r>
              <a:rPr lang="en-LU" dirty="0"/>
              <a:t> </a:t>
            </a:r>
          </a:p>
          <a:p>
            <a:pPr lvl="1"/>
            <a:r>
              <a:rPr lang="en-GB" dirty="0"/>
              <a:t>Support the development of macro-regional masterplans &amp; sector strategies</a:t>
            </a:r>
            <a:r>
              <a:rPr lang="en-LU" dirty="0"/>
              <a:t> </a:t>
            </a:r>
          </a:p>
          <a:p>
            <a:pPr lvl="1"/>
            <a:r>
              <a:rPr lang="en-GB" dirty="0"/>
              <a:t>Strengthen continuous macro-regional monitoring</a:t>
            </a:r>
            <a:r>
              <a:rPr lang="en-LU" dirty="0"/>
              <a:t> </a:t>
            </a:r>
          </a:p>
          <a:p>
            <a:pPr marL="180000" lvl="1" indent="0">
              <a:buNone/>
            </a:pPr>
            <a:endParaRPr lang="en-LU" dirty="0"/>
          </a:p>
          <a:p>
            <a:pPr marL="180000" lvl="1" indent="0">
              <a:buNone/>
            </a:pPr>
            <a:endParaRPr lang="en-LU" dirty="0"/>
          </a:p>
        </p:txBody>
      </p:sp>
    </p:spTree>
    <p:extLst>
      <p:ext uri="{BB962C8B-B14F-4D97-AF65-F5344CB8AC3E}">
        <p14:creationId xmlns:p14="http://schemas.microsoft.com/office/powerpoint/2010/main" val="1937821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383AEA-6AAB-4A81-A148-841622DEC94E}"/>
              </a:ext>
            </a:extLst>
          </p:cNvPr>
          <p:cNvSpPr>
            <a:spLocks noGrp="1"/>
          </p:cNvSpPr>
          <p:nvPr>
            <p:ph type="title"/>
          </p:nvPr>
        </p:nvSpPr>
        <p:spPr/>
        <p:txBody>
          <a:bodyPr/>
          <a:lstStyle/>
          <a:p>
            <a:r>
              <a:rPr lang="da-DK" dirty="0" err="1"/>
              <a:t>Aim</a:t>
            </a:r>
            <a:r>
              <a:rPr lang="da-DK" dirty="0"/>
              <a:t> and </a:t>
            </a:r>
            <a:r>
              <a:rPr lang="da-DK" dirty="0" err="1"/>
              <a:t>outcomes</a:t>
            </a:r>
            <a:r>
              <a:rPr lang="da-DK" dirty="0"/>
              <a:t> of the </a:t>
            </a:r>
            <a:r>
              <a:rPr lang="da-DK" dirty="0" err="1"/>
              <a:t>project</a:t>
            </a:r>
            <a:endParaRPr lang="da-DK" dirty="0"/>
          </a:p>
        </p:txBody>
      </p:sp>
      <p:sp>
        <p:nvSpPr>
          <p:cNvPr id="3" name="Pladsholder til sidefod 2">
            <a:extLst>
              <a:ext uri="{FF2B5EF4-FFF2-40B4-BE49-F238E27FC236}">
                <a16:creationId xmlns:a16="http://schemas.microsoft.com/office/drawing/2014/main" id="{09AC8A10-B90F-4830-8955-1956A47FDFA8}"/>
              </a:ext>
            </a:extLst>
          </p:cNvPr>
          <p:cNvSpPr>
            <a:spLocks noGrp="1"/>
          </p:cNvSpPr>
          <p:nvPr>
            <p:ph type="ftr" sz="quarter" idx="10"/>
          </p:nvPr>
        </p:nvSpPr>
        <p:spPr/>
        <p:txBody>
          <a:bodyPr/>
          <a:lstStyle/>
          <a:p>
            <a:r>
              <a:rPr lang="da-DK"/>
              <a:t>PowerPoint template 16:9</a:t>
            </a:r>
            <a:endParaRPr lang="da-DK" dirty="0"/>
          </a:p>
        </p:txBody>
      </p:sp>
      <p:sp>
        <p:nvSpPr>
          <p:cNvPr id="4" name="Pladsholder til slidenummer 3">
            <a:extLst>
              <a:ext uri="{FF2B5EF4-FFF2-40B4-BE49-F238E27FC236}">
                <a16:creationId xmlns:a16="http://schemas.microsoft.com/office/drawing/2014/main" id="{B4F64C8D-D9E5-4EB3-8BCF-EE97CB4E376A}"/>
              </a:ext>
            </a:extLst>
          </p:cNvPr>
          <p:cNvSpPr>
            <a:spLocks noGrp="1"/>
          </p:cNvSpPr>
          <p:nvPr>
            <p:ph type="sldNum" sz="quarter" idx="11"/>
          </p:nvPr>
        </p:nvSpPr>
        <p:spPr/>
        <p:txBody>
          <a:bodyPr/>
          <a:lstStyle/>
          <a:p>
            <a:fld id="{865B7C27-3FE4-4A2D-B806-6F5728E302F6}" type="slidenum">
              <a:rPr lang="da-DK" smtClean="0"/>
              <a:pPr/>
              <a:t>4</a:t>
            </a:fld>
            <a:endParaRPr lang="da-DK" dirty="0"/>
          </a:p>
        </p:txBody>
      </p:sp>
      <p:sp>
        <p:nvSpPr>
          <p:cNvPr id="5" name="Pladsholder til dato 4">
            <a:extLst>
              <a:ext uri="{FF2B5EF4-FFF2-40B4-BE49-F238E27FC236}">
                <a16:creationId xmlns:a16="http://schemas.microsoft.com/office/drawing/2014/main" id="{FFAA03BB-E4EF-4B31-B3E6-B892BFC5BE0E}"/>
              </a:ext>
            </a:extLst>
          </p:cNvPr>
          <p:cNvSpPr>
            <a:spLocks noGrp="1"/>
          </p:cNvSpPr>
          <p:nvPr>
            <p:ph type="dt" sz="half" idx="12"/>
          </p:nvPr>
        </p:nvSpPr>
        <p:spPr/>
        <p:txBody>
          <a:bodyPr/>
          <a:lstStyle/>
          <a:p>
            <a:fld id="{27E12643-2F99-413E-B7E3-778448665D38}" type="datetime1">
              <a:rPr lang="en-US" smtClean="0"/>
              <a:pPr/>
              <a:t>4/11/22</a:t>
            </a:fld>
            <a:endParaRPr lang="da-DK" dirty="0"/>
          </a:p>
        </p:txBody>
      </p:sp>
      <p:sp>
        <p:nvSpPr>
          <p:cNvPr id="6" name="Pladsholder til tekst 5">
            <a:extLst>
              <a:ext uri="{FF2B5EF4-FFF2-40B4-BE49-F238E27FC236}">
                <a16:creationId xmlns:a16="http://schemas.microsoft.com/office/drawing/2014/main" id="{47E15598-3552-4C9C-B3D8-DFF183E0BD8C}"/>
              </a:ext>
            </a:extLst>
          </p:cNvPr>
          <p:cNvSpPr>
            <a:spLocks noGrp="1"/>
          </p:cNvSpPr>
          <p:nvPr>
            <p:ph type="body" sz="quarter" idx="14"/>
          </p:nvPr>
        </p:nvSpPr>
        <p:spPr/>
        <p:txBody>
          <a:bodyPr/>
          <a:lstStyle/>
          <a:p>
            <a:r>
              <a:rPr lang="de-CH" dirty="0"/>
              <a:t>The </a:t>
            </a:r>
            <a:r>
              <a:rPr lang="de-CH" dirty="0" err="1"/>
              <a:t>project</a:t>
            </a:r>
            <a:r>
              <a:rPr lang="de-CH" dirty="0"/>
              <a:t> </a:t>
            </a:r>
            <a:r>
              <a:rPr lang="de-CH" dirty="0" err="1"/>
              <a:t>has</a:t>
            </a:r>
            <a:r>
              <a:rPr lang="de-CH" dirty="0"/>
              <a:t> </a:t>
            </a:r>
            <a:r>
              <a:rPr lang="de-CH" dirty="0" err="1"/>
              <a:t>built</a:t>
            </a:r>
            <a:r>
              <a:rPr lang="de-CH" dirty="0"/>
              <a:t> </a:t>
            </a:r>
            <a:r>
              <a:rPr lang="de-CH" dirty="0" err="1"/>
              <a:t>along</a:t>
            </a:r>
            <a:r>
              <a:rPr lang="de-CH" dirty="0"/>
              <a:t> </a:t>
            </a:r>
            <a:r>
              <a:rPr lang="de-CH" dirty="0" err="1"/>
              <a:t>the</a:t>
            </a:r>
            <a:r>
              <a:rPr lang="de-CH" dirty="0"/>
              <a:t> territorial </a:t>
            </a:r>
            <a:r>
              <a:rPr lang="de-CH" dirty="0" err="1"/>
              <a:t>foresight</a:t>
            </a:r>
            <a:r>
              <a:rPr lang="de-CH" dirty="0"/>
              <a:t> </a:t>
            </a:r>
            <a:r>
              <a:rPr lang="de-CH" dirty="0" err="1"/>
              <a:t>method</a:t>
            </a:r>
            <a:r>
              <a:rPr lang="de-CH" dirty="0"/>
              <a:t>, </a:t>
            </a:r>
            <a:r>
              <a:rPr lang="de-CH" dirty="0" err="1"/>
              <a:t>which</a:t>
            </a:r>
            <a:r>
              <a:rPr lang="de-CH" dirty="0"/>
              <a:t> </a:t>
            </a:r>
            <a:r>
              <a:rPr lang="en-GB" dirty="0"/>
              <a:t>is characterised by (a) critical, lateral thinking concerning long-term developments and their impacts on territorial development; (b) wider participatory engagement that entail the use of qualitative and quantitative information and (c) informing public and / or private decision making.</a:t>
            </a:r>
            <a:r>
              <a:rPr lang="en-LU" dirty="0"/>
              <a:t> </a:t>
            </a:r>
          </a:p>
          <a:p>
            <a:r>
              <a:rPr lang="en-LU" dirty="0"/>
              <a:t>The project has built along a thorough desk research, as well as a thorough co-creation and paritcipatory approach organised through a detailed paritcipatory plan. This involved the development of the EUSDR and EUSAIR steering committees for the ESPON TEVI 2050 project, which participated in several workshops throughout the project and guided the foresight process. </a:t>
            </a:r>
          </a:p>
          <a:p>
            <a:r>
              <a:rPr lang="en-LU" dirty="0"/>
              <a:t>The Terms of Reference had identified key topics for each macro-region as starting point. </a:t>
            </a:r>
            <a:r>
              <a:rPr lang="en-GB" dirty="0"/>
              <a:t>Key topics for the EUSDR are digitalisation, migration and demographic change and climate change and sustainable development. Key topics for the EUSAIR are blue economy and innovation, mobility and connectivity and green deal and sustainable development.</a:t>
            </a:r>
            <a:r>
              <a:rPr lang="en-LU" dirty="0"/>
              <a:t> </a:t>
            </a:r>
          </a:p>
          <a:p>
            <a:endParaRPr lang="da-DK" dirty="0"/>
          </a:p>
        </p:txBody>
      </p:sp>
    </p:spTree>
    <p:extLst>
      <p:ext uri="{BB962C8B-B14F-4D97-AF65-F5344CB8AC3E}">
        <p14:creationId xmlns:p14="http://schemas.microsoft.com/office/powerpoint/2010/main" val="2390861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a:extLst>
              <a:ext uri="{FF2B5EF4-FFF2-40B4-BE49-F238E27FC236}">
                <a16:creationId xmlns:a16="http://schemas.microsoft.com/office/drawing/2014/main" id="{A9B6DE57-286A-495F-957B-6EEA5D17DA25}"/>
              </a:ext>
            </a:extLst>
          </p:cNvPr>
          <p:cNvSpPr>
            <a:spLocks noGrp="1"/>
          </p:cNvSpPr>
          <p:nvPr>
            <p:ph type="pic" sz="quarter" idx="14"/>
          </p:nvPr>
        </p:nvSpPr>
        <p:spPr/>
      </p:sp>
      <p:sp>
        <p:nvSpPr>
          <p:cNvPr id="3" name="Titel 2">
            <a:extLst>
              <a:ext uri="{FF2B5EF4-FFF2-40B4-BE49-F238E27FC236}">
                <a16:creationId xmlns:a16="http://schemas.microsoft.com/office/drawing/2014/main" id="{8F4B835A-FDA4-4B12-92BF-9FE8AE0852ED}"/>
              </a:ext>
            </a:extLst>
          </p:cNvPr>
          <p:cNvSpPr>
            <a:spLocks noGrp="1"/>
          </p:cNvSpPr>
          <p:nvPr>
            <p:ph type="ctrTitle"/>
          </p:nvPr>
        </p:nvSpPr>
        <p:spPr/>
        <p:txBody>
          <a:bodyPr/>
          <a:lstStyle/>
          <a:p>
            <a:r>
              <a:rPr lang="da-DK" dirty="0"/>
              <a:t>The </a:t>
            </a:r>
            <a:r>
              <a:rPr lang="da-DK" dirty="0" err="1"/>
              <a:t>Danube</a:t>
            </a:r>
            <a:r>
              <a:rPr lang="da-DK" dirty="0"/>
              <a:t> and </a:t>
            </a:r>
            <a:r>
              <a:rPr lang="da-DK" dirty="0" err="1"/>
              <a:t>Adriatic</a:t>
            </a:r>
            <a:r>
              <a:rPr lang="da-DK" dirty="0"/>
              <a:t> regions: from </a:t>
            </a:r>
            <a:r>
              <a:rPr lang="da-DK" dirty="0" err="1"/>
              <a:t>today</a:t>
            </a:r>
            <a:r>
              <a:rPr lang="da-DK" dirty="0"/>
              <a:t>…</a:t>
            </a:r>
          </a:p>
        </p:txBody>
      </p:sp>
      <p:sp>
        <p:nvSpPr>
          <p:cNvPr id="4" name="Pladsholder til dato 3">
            <a:extLst>
              <a:ext uri="{FF2B5EF4-FFF2-40B4-BE49-F238E27FC236}">
                <a16:creationId xmlns:a16="http://schemas.microsoft.com/office/drawing/2014/main" id="{BDA26535-9587-4CEB-A503-1671E891901B}"/>
              </a:ext>
            </a:extLst>
          </p:cNvPr>
          <p:cNvSpPr>
            <a:spLocks noGrp="1"/>
          </p:cNvSpPr>
          <p:nvPr>
            <p:ph type="dt" sz="half" idx="10"/>
          </p:nvPr>
        </p:nvSpPr>
        <p:spPr/>
        <p:txBody>
          <a:bodyPr/>
          <a:lstStyle/>
          <a:p>
            <a:fld id="{930B1B23-4667-42DB-80B6-3FE19686C639}" type="datetime1">
              <a:rPr lang="en-US" smtClean="0"/>
              <a:pPr/>
              <a:t>4/11/22</a:t>
            </a:fld>
            <a:endParaRPr lang="da-DK"/>
          </a:p>
        </p:txBody>
      </p:sp>
      <p:sp>
        <p:nvSpPr>
          <p:cNvPr id="5" name="Pladsholder til sidefod 4">
            <a:extLst>
              <a:ext uri="{FF2B5EF4-FFF2-40B4-BE49-F238E27FC236}">
                <a16:creationId xmlns:a16="http://schemas.microsoft.com/office/drawing/2014/main" id="{4F98CCD6-637F-4C48-8F62-349088CFDBA7}"/>
              </a:ext>
            </a:extLst>
          </p:cNvPr>
          <p:cNvSpPr>
            <a:spLocks noGrp="1"/>
          </p:cNvSpPr>
          <p:nvPr>
            <p:ph type="ftr" sz="quarter" idx="11"/>
          </p:nvPr>
        </p:nvSpPr>
        <p:spPr/>
        <p:txBody>
          <a:bodyPr/>
          <a:lstStyle/>
          <a:p>
            <a:r>
              <a:rPr lang="da-DK"/>
              <a:t>PowerPoint template 16:9</a:t>
            </a:r>
            <a:endParaRPr lang="da-DK" dirty="0"/>
          </a:p>
        </p:txBody>
      </p:sp>
      <p:sp>
        <p:nvSpPr>
          <p:cNvPr id="6" name="Pladsholder til slidenummer 5">
            <a:extLst>
              <a:ext uri="{FF2B5EF4-FFF2-40B4-BE49-F238E27FC236}">
                <a16:creationId xmlns:a16="http://schemas.microsoft.com/office/drawing/2014/main" id="{011FC0E6-5E50-4CEC-8221-0BF30B27268E}"/>
              </a:ext>
            </a:extLst>
          </p:cNvPr>
          <p:cNvSpPr>
            <a:spLocks noGrp="1"/>
          </p:cNvSpPr>
          <p:nvPr>
            <p:ph type="sldNum" sz="quarter" idx="12"/>
          </p:nvPr>
        </p:nvSpPr>
        <p:spPr/>
        <p:txBody>
          <a:bodyPr/>
          <a:lstStyle/>
          <a:p>
            <a:fld id="{865B7C27-3FE4-4A2D-B806-6F5728E302F6}" type="slidenum">
              <a:rPr lang="da-DK" smtClean="0"/>
              <a:pPr/>
              <a:t>5</a:t>
            </a:fld>
            <a:endParaRPr lang="da-DK" dirty="0"/>
          </a:p>
        </p:txBody>
      </p:sp>
      <p:sp>
        <p:nvSpPr>
          <p:cNvPr id="7" name="Pladsholder til tekst 6">
            <a:extLst>
              <a:ext uri="{FF2B5EF4-FFF2-40B4-BE49-F238E27FC236}">
                <a16:creationId xmlns:a16="http://schemas.microsoft.com/office/drawing/2014/main" id="{B54A5E45-4469-4BCF-9B30-1B2D6FA65751}"/>
              </a:ext>
            </a:extLst>
          </p:cNvPr>
          <p:cNvSpPr>
            <a:spLocks noGrp="1"/>
          </p:cNvSpPr>
          <p:nvPr>
            <p:ph type="body" sz="quarter" idx="13"/>
          </p:nvPr>
        </p:nvSpPr>
        <p:spPr/>
        <p:txBody>
          <a:bodyPr/>
          <a:lstStyle/>
          <a:p>
            <a:r>
              <a:rPr lang="da-DK" dirty="0"/>
              <a:t>2</a:t>
            </a:r>
          </a:p>
        </p:txBody>
      </p:sp>
    </p:spTree>
    <p:extLst>
      <p:ext uri="{BB962C8B-B14F-4D97-AF65-F5344CB8AC3E}">
        <p14:creationId xmlns:p14="http://schemas.microsoft.com/office/powerpoint/2010/main" val="3458108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23582-AB20-534C-A468-67D9786029C7}"/>
              </a:ext>
            </a:extLst>
          </p:cNvPr>
          <p:cNvSpPr>
            <a:spLocks noGrp="1"/>
          </p:cNvSpPr>
          <p:nvPr>
            <p:ph type="title"/>
          </p:nvPr>
        </p:nvSpPr>
        <p:spPr/>
        <p:txBody>
          <a:bodyPr/>
          <a:lstStyle/>
          <a:p>
            <a:r>
              <a:rPr lang="en-LU" dirty="0"/>
              <a:t>The Danube Region </a:t>
            </a:r>
            <a:br>
              <a:rPr lang="en-LU" dirty="0"/>
            </a:br>
            <a:r>
              <a:rPr lang="en-LU" dirty="0"/>
              <a:t>today</a:t>
            </a:r>
          </a:p>
        </p:txBody>
      </p:sp>
      <p:sp>
        <p:nvSpPr>
          <p:cNvPr id="3" name="Footer Placeholder 2">
            <a:extLst>
              <a:ext uri="{FF2B5EF4-FFF2-40B4-BE49-F238E27FC236}">
                <a16:creationId xmlns:a16="http://schemas.microsoft.com/office/drawing/2014/main" id="{C86F2B0F-25A2-7B40-810C-0D445D91CE25}"/>
              </a:ext>
            </a:extLst>
          </p:cNvPr>
          <p:cNvSpPr>
            <a:spLocks noGrp="1"/>
          </p:cNvSpPr>
          <p:nvPr>
            <p:ph type="ftr" sz="quarter" idx="10"/>
          </p:nvPr>
        </p:nvSpPr>
        <p:spPr/>
        <p:txBody>
          <a:bodyPr/>
          <a:lstStyle/>
          <a:p>
            <a:r>
              <a:rPr lang="da-DK"/>
              <a:t>PowerPoint template 16:9</a:t>
            </a:r>
            <a:endParaRPr lang="da-DK" dirty="0"/>
          </a:p>
        </p:txBody>
      </p:sp>
      <p:sp>
        <p:nvSpPr>
          <p:cNvPr id="4" name="Slide Number Placeholder 3">
            <a:extLst>
              <a:ext uri="{FF2B5EF4-FFF2-40B4-BE49-F238E27FC236}">
                <a16:creationId xmlns:a16="http://schemas.microsoft.com/office/drawing/2014/main" id="{2406676C-DFA9-5643-B98E-438D61909A1D}"/>
              </a:ext>
            </a:extLst>
          </p:cNvPr>
          <p:cNvSpPr>
            <a:spLocks noGrp="1"/>
          </p:cNvSpPr>
          <p:nvPr>
            <p:ph type="sldNum" sz="quarter" idx="11"/>
          </p:nvPr>
        </p:nvSpPr>
        <p:spPr/>
        <p:txBody>
          <a:bodyPr/>
          <a:lstStyle/>
          <a:p>
            <a:fld id="{865B7C27-3FE4-4A2D-B806-6F5728E302F6}" type="slidenum">
              <a:rPr lang="da-DK" smtClean="0"/>
              <a:pPr/>
              <a:t>6</a:t>
            </a:fld>
            <a:endParaRPr lang="da-DK" dirty="0"/>
          </a:p>
        </p:txBody>
      </p:sp>
      <p:sp>
        <p:nvSpPr>
          <p:cNvPr id="5" name="Date Placeholder 4">
            <a:extLst>
              <a:ext uri="{FF2B5EF4-FFF2-40B4-BE49-F238E27FC236}">
                <a16:creationId xmlns:a16="http://schemas.microsoft.com/office/drawing/2014/main" id="{909CEA57-1610-0544-B13C-FFFA02DE7D87}"/>
              </a:ext>
            </a:extLst>
          </p:cNvPr>
          <p:cNvSpPr>
            <a:spLocks noGrp="1"/>
          </p:cNvSpPr>
          <p:nvPr>
            <p:ph type="dt" sz="half" idx="12"/>
          </p:nvPr>
        </p:nvSpPr>
        <p:spPr/>
        <p:txBody>
          <a:bodyPr/>
          <a:lstStyle/>
          <a:p>
            <a:fld id="{27E12643-2F99-413E-B7E3-778448665D38}" type="datetime1">
              <a:rPr lang="en-US" smtClean="0"/>
              <a:pPr/>
              <a:t>4/11/22</a:t>
            </a:fld>
            <a:endParaRPr lang="da-DK" dirty="0"/>
          </a:p>
        </p:txBody>
      </p:sp>
      <p:sp>
        <p:nvSpPr>
          <p:cNvPr id="6" name="Text Placeholder 5">
            <a:extLst>
              <a:ext uri="{FF2B5EF4-FFF2-40B4-BE49-F238E27FC236}">
                <a16:creationId xmlns:a16="http://schemas.microsoft.com/office/drawing/2014/main" id="{3000BF02-00CE-1145-AF66-774AC7B44414}"/>
              </a:ext>
            </a:extLst>
          </p:cNvPr>
          <p:cNvSpPr>
            <a:spLocks noGrp="1"/>
          </p:cNvSpPr>
          <p:nvPr>
            <p:ph type="body" sz="quarter" idx="14"/>
          </p:nvPr>
        </p:nvSpPr>
        <p:spPr>
          <a:xfrm>
            <a:off x="1080001" y="1979999"/>
            <a:ext cx="5400000" cy="4140000"/>
          </a:xfrm>
        </p:spPr>
        <p:txBody>
          <a:bodyPr/>
          <a:lstStyle/>
          <a:p>
            <a:r>
              <a:rPr lang="en-GB" dirty="0"/>
              <a:t>The Danube region is a large and very diverse territory, home to several capital and top-tier urban agglomerations with the Danube River being the common denominator for cooperation</a:t>
            </a:r>
            <a:r>
              <a:rPr lang="en-LU" dirty="0"/>
              <a:t>.</a:t>
            </a:r>
            <a:r>
              <a:rPr lang="en-GB" dirty="0"/>
              <a:t> </a:t>
            </a:r>
          </a:p>
          <a:p>
            <a:r>
              <a:rPr lang="en-GB" dirty="0"/>
              <a:t>Cooperation appears to be higher in the mid-west part of the region, around Slovenia, Croatia, Austria and Hungary. Developments from the outside, such as from the EU, Russia, Turkey and China play a role in the region’s development</a:t>
            </a:r>
            <a:r>
              <a:rPr lang="en-LU" dirty="0"/>
              <a:t>.</a:t>
            </a:r>
            <a:endParaRPr lang="en-GB" dirty="0"/>
          </a:p>
          <a:p>
            <a:r>
              <a:rPr lang="en-GB" dirty="0"/>
              <a:t>Navigation, improved accessibility and multi-modal transport with ports along the Danube play an important role in freight transport and in fostering waterway transport. </a:t>
            </a:r>
          </a:p>
          <a:p>
            <a:r>
              <a:rPr lang="en-GB" dirty="0"/>
              <a:t>TEN-T networks and connections exist in the area, there is still progress to be made in finalising the network connections in the Western Balkans part.</a:t>
            </a:r>
            <a:r>
              <a:rPr lang="en-LU" dirty="0"/>
              <a:t> </a:t>
            </a:r>
          </a:p>
          <a:p>
            <a:endParaRPr lang="en-LU" dirty="0"/>
          </a:p>
        </p:txBody>
      </p:sp>
      <p:pic>
        <p:nvPicPr>
          <p:cNvPr id="8" name="Picture 7">
            <a:extLst>
              <a:ext uri="{FF2B5EF4-FFF2-40B4-BE49-F238E27FC236}">
                <a16:creationId xmlns:a16="http://schemas.microsoft.com/office/drawing/2014/main" id="{5B6E7A19-67A9-8044-9CF6-89FC34585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5498" y="415611"/>
            <a:ext cx="5538502" cy="6244389"/>
          </a:xfrm>
          <a:prstGeom prst="rect">
            <a:avLst/>
          </a:prstGeom>
        </p:spPr>
      </p:pic>
    </p:spTree>
    <p:extLst>
      <p:ext uri="{BB962C8B-B14F-4D97-AF65-F5344CB8AC3E}">
        <p14:creationId xmlns:p14="http://schemas.microsoft.com/office/powerpoint/2010/main" val="2828799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23582-AB20-534C-A468-67D9786029C7}"/>
              </a:ext>
            </a:extLst>
          </p:cNvPr>
          <p:cNvSpPr>
            <a:spLocks noGrp="1"/>
          </p:cNvSpPr>
          <p:nvPr>
            <p:ph type="title"/>
          </p:nvPr>
        </p:nvSpPr>
        <p:spPr/>
        <p:txBody>
          <a:bodyPr/>
          <a:lstStyle/>
          <a:p>
            <a:r>
              <a:rPr lang="en-LU" dirty="0"/>
              <a:t>The Danube Region </a:t>
            </a:r>
            <a:br>
              <a:rPr lang="en-LU" dirty="0"/>
            </a:br>
            <a:r>
              <a:rPr lang="en-LU" dirty="0"/>
              <a:t>today</a:t>
            </a:r>
          </a:p>
        </p:txBody>
      </p:sp>
      <p:sp>
        <p:nvSpPr>
          <p:cNvPr id="3" name="Footer Placeholder 2">
            <a:extLst>
              <a:ext uri="{FF2B5EF4-FFF2-40B4-BE49-F238E27FC236}">
                <a16:creationId xmlns:a16="http://schemas.microsoft.com/office/drawing/2014/main" id="{C86F2B0F-25A2-7B40-810C-0D445D91CE25}"/>
              </a:ext>
            </a:extLst>
          </p:cNvPr>
          <p:cNvSpPr>
            <a:spLocks noGrp="1"/>
          </p:cNvSpPr>
          <p:nvPr>
            <p:ph type="ftr" sz="quarter" idx="10"/>
          </p:nvPr>
        </p:nvSpPr>
        <p:spPr/>
        <p:txBody>
          <a:bodyPr/>
          <a:lstStyle/>
          <a:p>
            <a:r>
              <a:rPr lang="da-DK"/>
              <a:t>PowerPoint template 16:9</a:t>
            </a:r>
            <a:endParaRPr lang="da-DK" dirty="0"/>
          </a:p>
        </p:txBody>
      </p:sp>
      <p:sp>
        <p:nvSpPr>
          <p:cNvPr id="4" name="Slide Number Placeholder 3">
            <a:extLst>
              <a:ext uri="{FF2B5EF4-FFF2-40B4-BE49-F238E27FC236}">
                <a16:creationId xmlns:a16="http://schemas.microsoft.com/office/drawing/2014/main" id="{2406676C-DFA9-5643-B98E-438D61909A1D}"/>
              </a:ext>
            </a:extLst>
          </p:cNvPr>
          <p:cNvSpPr>
            <a:spLocks noGrp="1"/>
          </p:cNvSpPr>
          <p:nvPr>
            <p:ph type="sldNum" sz="quarter" idx="11"/>
          </p:nvPr>
        </p:nvSpPr>
        <p:spPr/>
        <p:txBody>
          <a:bodyPr/>
          <a:lstStyle/>
          <a:p>
            <a:fld id="{865B7C27-3FE4-4A2D-B806-6F5728E302F6}" type="slidenum">
              <a:rPr lang="da-DK" smtClean="0"/>
              <a:pPr/>
              <a:t>7</a:t>
            </a:fld>
            <a:endParaRPr lang="da-DK" dirty="0"/>
          </a:p>
        </p:txBody>
      </p:sp>
      <p:sp>
        <p:nvSpPr>
          <p:cNvPr id="5" name="Date Placeholder 4">
            <a:extLst>
              <a:ext uri="{FF2B5EF4-FFF2-40B4-BE49-F238E27FC236}">
                <a16:creationId xmlns:a16="http://schemas.microsoft.com/office/drawing/2014/main" id="{909CEA57-1610-0544-B13C-FFFA02DE7D87}"/>
              </a:ext>
            </a:extLst>
          </p:cNvPr>
          <p:cNvSpPr>
            <a:spLocks noGrp="1"/>
          </p:cNvSpPr>
          <p:nvPr>
            <p:ph type="dt" sz="half" idx="12"/>
          </p:nvPr>
        </p:nvSpPr>
        <p:spPr/>
        <p:txBody>
          <a:bodyPr/>
          <a:lstStyle/>
          <a:p>
            <a:fld id="{27E12643-2F99-413E-B7E3-778448665D38}" type="datetime1">
              <a:rPr lang="en-US" smtClean="0"/>
              <a:pPr/>
              <a:t>4/11/22</a:t>
            </a:fld>
            <a:endParaRPr lang="da-DK" dirty="0"/>
          </a:p>
        </p:txBody>
      </p:sp>
      <p:sp>
        <p:nvSpPr>
          <p:cNvPr id="6" name="Text Placeholder 5">
            <a:extLst>
              <a:ext uri="{FF2B5EF4-FFF2-40B4-BE49-F238E27FC236}">
                <a16:creationId xmlns:a16="http://schemas.microsoft.com/office/drawing/2014/main" id="{3000BF02-00CE-1145-AF66-774AC7B44414}"/>
              </a:ext>
            </a:extLst>
          </p:cNvPr>
          <p:cNvSpPr>
            <a:spLocks noGrp="1"/>
          </p:cNvSpPr>
          <p:nvPr>
            <p:ph type="body" sz="quarter" idx="14"/>
          </p:nvPr>
        </p:nvSpPr>
        <p:spPr>
          <a:xfrm>
            <a:off x="1080001" y="1979999"/>
            <a:ext cx="5400000" cy="4140000"/>
          </a:xfrm>
        </p:spPr>
        <p:txBody>
          <a:bodyPr/>
          <a:lstStyle/>
          <a:p>
            <a:r>
              <a:rPr lang="en-GB" dirty="0"/>
              <a:t>Digitalisation in the Region remains challenging.</a:t>
            </a:r>
            <a:r>
              <a:rPr lang="en-LU" dirty="0"/>
              <a:t> </a:t>
            </a:r>
            <a:r>
              <a:rPr lang="en-GB" dirty="0"/>
              <a:t>enterprises are characterised by a lack in innovation in the region and slow in taking up changes related to industry 4.0 and innovation. The lack of skilled human capital contributes to this challenge. </a:t>
            </a:r>
          </a:p>
          <a:p>
            <a:r>
              <a:rPr lang="en-GB" dirty="0"/>
              <a:t>Migration and demographic change – urban-rural and East-West divides. migration from lagging behind rural areas to more developed urban areas, both within countries, as well as from the East to the West of the region</a:t>
            </a:r>
            <a:r>
              <a:rPr lang="en-LU" dirty="0"/>
              <a:t>.</a:t>
            </a:r>
          </a:p>
          <a:p>
            <a:r>
              <a:rPr lang="en-GB" dirty="0"/>
              <a:t>The Danube Region has a rich natural habitat and biodiversity with existing European Green Belts, climate change remains one of the key challenges in the region, affecting its’ flora and fauna</a:t>
            </a:r>
            <a:r>
              <a:rPr lang="en-LU" dirty="0"/>
              <a:t>.</a:t>
            </a:r>
          </a:p>
        </p:txBody>
      </p:sp>
      <p:pic>
        <p:nvPicPr>
          <p:cNvPr id="8" name="Picture 7">
            <a:extLst>
              <a:ext uri="{FF2B5EF4-FFF2-40B4-BE49-F238E27FC236}">
                <a16:creationId xmlns:a16="http://schemas.microsoft.com/office/drawing/2014/main" id="{5B6E7A19-67A9-8044-9CF6-89FC34585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5498" y="415611"/>
            <a:ext cx="5538502" cy="6244389"/>
          </a:xfrm>
          <a:prstGeom prst="rect">
            <a:avLst/>
          </a:prstGeom>
        </p:spPr>
      </p:pic>
    </p:spTree>
    <p:extLst>
      <p:ext uri="{BB962C8B-B14F-4D97-AF65-F5344CB8AC3E}">
        <p14:creationId xmlns:p14="http://schemas.microsoft.com/office/powerpoint/2010/main" val="1372204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23582-AB20-534C-A468-67D9786029C7}"/>
              </a:ext>
            </a:extLst>
          </p:cNvPr>
          <p:cNvSpPr>
            <a:spLocks noGrp="1"/>
          </p:cNvSpPr>
          <p:nvPr>
            <p:ph type="title"/>
          </p:nvPr>
        </p:nvSpPr>
        <p:spPr/>
        <p:txBody>
          <a:bodyPr/>
          <a:lstStyle/>
          <a:p>
            <a:r>
              <a:rPr lang="en-LU" dirty="0"/>
              <a:t>The Adriatic Ionian Region</a:t>
            </a:r>
            <a:br>
              <a:rPr lang="en-LU" dirty="0"/>
            </a:br>
            <a:r>
              <a:rPr lang="en-LU" dirty="0"/>
              <a:t>today</a:t>
            </a:r>
          </a:p>
        </p:txBody>
      </p:sp>
      <p:sp>
        <p:nvSpPr>
          <p:cNvPr id="3" name="Footer Placeholder 2">
            <a:extLst>
              <a:ext uri="{FF2B5EF4-FFF2-40B4-BE49-F238E27FC236}">
                <a16:creationId xmlns:a16="http://schemas.microsoft.com/office/drawing/2014/main" id="{C86F2B0F-25A2-7B40-810C-0D445D91CE25}"/>
              </a:ext>
            </a:extLst>
          </p:cNvPr>
          <p:cNvSpPr>
            <a:spLocks noGrp="1"/>
          </p:cNvSpPr>
          <p:nvPr>
            <p:ph type="ftr" sz="quarter" idx="10"/>
          </p:nvPr>
        </p:nvSpPr>
        <p:spPr/>
        <p:txBody>
          <a:bodyPr/>
          <a:lstStyle/>
          <a:p>
            <a:r>
              <a:rPr lang="da-DK"/>
              <a:t>PowerPoint template 16:9</a:t>
            </a:r>
            <a:endParaRPr lang="da-DK" dirty="0"/>
          </a:p>
        </p:txBody>
      </p:sp>
      <p:sp>
        <p:nvSpPr>
          <p:cNvPr id="4" name="Slide Number Placeholder 3">
            <a:extLst>
              <a:ext uri="{FF2B5EF4-FFF2-40B4-BE49-F238E27FC236}">
                <a16:creationId xmlns:a16="http://schemas.microsoft.com/office/drawing/2014/main" id="{2406676C-DFA9-5643-B98E-438D61909A1D}"/>
              </a:ext>
            </a:extLst>
          </p:cNvPr>
          <p:cNvSpPr>
            <a:spLocks noGrp="1"/>
          </p:cNvSpPr>
          <p:nvPr>
            <p:ph type="sldNum" sz="quarter" idx="11"/>
          </p:nvPr>
        </p:nvSpPr>
        <p:spPr/>
        <p:txBody>
          <a:bodyPr/>
          <a:lstStyle/>
          <a:p>
            <a:fld id="{865B7C27-3FE4-4A2D-B806-6F5728E302F6}" type="slidenum">
              <a:rPr lang="da-DK" smtClean="0"/>
              <a:pPr/>
              <a:t>8</a:t>
            </a:fld>
            <a:endParaRPr lang="da-DK" dirty="0"/>
          </a:p>
        </p:txBody>
      </p:sp>
      <p:sp>
        <p:nvSpPr>
          <p:cNvPr id="5" name="Date Placeholder 4">
            <a:extLst>
              <a:ext uri="{FF2B5EF4-FFF2-40B4-BE49-F238E27FC236}">
                <a16:creationId xmlns:a16="http://schemas.microsoft.com/office/drawing/2014/main" id="{909CEA57-1610-0544-B13C-FFFA02DE7D87}"/>
              </a:ext>
            </a:extLst>
          </p:cNvPr>
          <p:cNvSpPr>
            <a:spLocks noGrp="1"/>
          </p:cNvSpPr>
          <p:nvPr>
            <p:ph type="dt" sz="half" idx="12"/>
          </p:nvPr>
        </p:nvSpPr>
        <p:spPr/>
        <p:txBody>
          <a:bodyPr/>
          <a:lstStyle/>
          <a:p>
            <a:fld id="{27E12643-2F99-413E-B7E3-778448665D38}" type="datetime1">
              <a:rPr lang="en-US" smtClean="0"/>
              <a:pPr/>
              <a:t>4/11/22</a:t>
            </a:fld>
            <a:endParaRPr lang="da-DK" dirty="0"/>
          </a:p>
        </p:txBody>
      </p:sp>
      <p:sp>
        <p:nvSpPr>
          <p:cNvPr id="6" name="Text Placeholder 5">
            <a:extLst>
              <a:ext uri="{FF2B5EF4-FFF2-40B4-BE49-F238E27FC236}">
                <a16:creationId xmlns:a16="http://schemas.microsoft.com/office/drawing/2014/main" id="{3000BF02-00CE-1145-AF66-774AC7B44414}"/>
              </a:ext>
            </a:extLst>
          </p:cNvPr>
          <p:cNvSpPr>
            <a:spLocks noGrp="1"/>
          </p:cNvSpPr>
          <p:nvPr>
            <p:ph type="body" sz="quarter" idx="14"/>
          </p:nvPr>
        </p:nvSpPr>
        <p:spPr>
          <a:xfrm>
            <a:off x="1080000" y="1979999"/>
            <a:ext cx="5400001" cy="4140000"/>
          </a:xfrm>
        </p:spPr>
        <p:txBody>
          <a:bodyPr/>
          <a:lstStyle/>
          <a:p>
            <a:r>
              <a:rPr lang="en-GB" dirty="0"/>
              <a:t>The Adriatic and Ionian region is a large transnational area with several capital and top-tier urban agglomerations and a unique natural and cultural characteristics.</a:t>
            </a:r>
            <a:r>
              <a:rPr lang="en-LU" dirty="0"/>
              <a:t> </a:t>
            </a:r>
            <a:r>
              <a:rPr lang="en-GB" dirty="0"/>
              <a:t>The common denominator for cooperation of the region is the Adriatic Ionian Sea and its protection as a common, bringing its own challenges and potential.</a:t>
            </a:r>
          </a:p>
          <a:p>
            <a:r>
              <a:rPr lang="en-GB" dirty="0"/>
              <a:t>Cooperation in the Adriatic Ionian macro-region, there is high cooperation mainly between EU member states, with the highest cooperation observed in the centre north to south of the region.</a:t>
            </a:r>
          </a:p>
          <a:p>
            <a:r>
              <a:rPr lang="en-GB" dirty="0"/>
              <a:t>At the same time, land connections regarding road and rail networks face challenges particularly in the Western Balkans networks, with freight and passenger traffic volumes by rail decreasing</a:t>
            </a:r>
            <a:r>
              <a:rPr lang="en-LU" dirty="0"/>
              <a:t>. </a:t>
            </a:r>
          </a:p>
        </p:txBody>
      </p:sp>
      <p:pic>
        <p:nvPicPr>
          <p:cNvPr id="8" name="Picture 7">
            <a:extLst>
              <a:ext uri="{FF2B5EF4-FFF2-40B4-BE49-F238E27FC236}">
                <a16:creationId xmlns:a16="http://schemas.microsoft.com/office/drawing/2014/main" id="{55BFA6BD-3A1C-AD43-8D86-52208A9F73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443" y="738001"/>
            <a:ext cx="5079557" cy="6015789"/>
          </a:xfrm>
          <a:prstGeom prst="rect">
            <a:avLst/>
          </a:prstGeom>
        </p:spPr>
      </p:pic>
    </p:spTree>
    <p:extLst>
      <p:ext uri="{BB962C8B-B14F-4D97-AF65-F5344CB8AC3E}">
        <p14:creationId xmlns:p14="http://schemas.microsoft.com/office/powerpoint/2010/main" val="3319386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23582-AB20-534C-A468-67D9786029C7}"/>
              </a:ext>
            </a:extLst>
          </p:cNvPr>
          <p:cNvSpPr>
            <a:spLocks noGrp="1"/>
          </p:cNvSpPr>
          <p:nvPr>
            <p:ph type="title"/>
          </p:nvPr>
        </p:nvSpPr>
        <p:spPr/>
        <p:txBody>
          <a:bodyPr/>
          <a:lstStyle/>
          <a:p>
            <a:r>
              <a:rPr lang="en-LU" dirty="0"/>
              <a:t>The Adriatic Ionian Region</a:t>
            </a:r>
            <a:br>
              <a:rPr lang="en-LU" dirty="0"/>
            </a:br>
            <a:r>
              <a:rPr lang="en-LU" dirty="0"/>
              <a:t>today</a:t>
            </a:r>
          </a:p>
        </p:txBody>
      </p:sp>
      <p:sp>
        <p:nvSpPr>
          <p:cNvPr id="3" name="Footer Placeholder 2">
            <a:extLst>
              <a:ext uri="{FF2B5EF4-FFF2-40B4-BE49-F238E27FC236}">
                <a16:creationId xmlns:a16="http://schemas.microsoft.com/office/drawing/2014/main" id="{C86F2B0F-25A2-7B40-810C-0D445D91CE25}"/>
              </a:ext>
            </a:extLst>
          </p:cNvPr>
          <p:cNvSpPr>
            <a:spLocks noGrp="1"/>
          </p:cNvSpPr>
          <p:nvPr>
            <p:ph type="ftr" sz="quarter" idx="10"/>
          </p:nvPr>
        </p:nvSpPr>
        <p:spPr/>
        <p:txBody>
          <a:bodyPr/>
          <a:lstStyle/>
          <a:p>
            <a:r>
              <a:rPr lang="da-DK"/>
              <a:t>PowerPoint template 16:9</a:t>
            </a:r>
            <a:endParaRPr lang="da-DK" dirty="0"/>
          </a:p>
        </p:txBody>
      </p:sp>
      <p:sp>
        <p:nvSpPr>
          <p:cNvPr id="4" name="Slide Number Placeholder 3">
            <a:extLst>
              <a:ext uri="{FF2B5EF4-FFF2-40B4-BE49-F238E27FC236}">
                <a16:creationId xmlns:a16="http://schemas.microsoft.com/office/drawing/2014/main" id="{2406676C-DFA9-5643-B98E-438D61909A1D}"/>
              </a:ext>
            </a:extLst>
          </p:cNvPr>
          <p:cNvSpPr>
            <a:spLocks noGrp="1"/>
          </p:cNvSpPr>
          <p:nvPr>
            <p:ph type="sldNum" sz="quarter" idx="11"/>
          </p:nvPr>
        </p:nvSpPr>
        <p:spPr/>
        <p:txBody>
          <a:bodyPr/>
          <a:lstStyle/>
          <a:p>
            <a:fld id="{865B7C27-3FE4-4A2D-B806-6F5728E302F6}" type="slidenum">
              <a:rPr lang="da-DK" smtClean="0"/>
              <a:pPr/>
              <a:t>9</a:t>
            </a:fld>
            <a:endParaRPr lang="da-DK" dirty="0"/>
          </a:p>
        </p:txBody>
      </p:sp>
      <p:sp>
        <p:nvSpPr>
          <p:cNvPr id="5" name="Date Placeholder 4">
            <a:extLst>
              <a:ext uri="{FF2B5EF4-FFF2-40B4-BE49-F238E27FC236}">
                <a16:creationId xmlns:a16="http://schemas.microsoft.com/office/drawing/2014/main" id="{909CEA57-1610-0544-B13C-FFFA02DE7D87}"/>
              </a:ext>
            </a:extLst>
          </p:cNvPr>
          <p:cNvSpPr>
            <a:spLocks noGrp="1"/>
          </p:cNvSpPr>
          <p:nvPr>
            <p:ph type="dt" sz="half" idx="12"/>
          </p:nvPr>
        </p:nvSpPr>
        <p:spPr/>
        <p:txBody>
          <a:bodyPr/>
          <a:lstStyle/>
          <a:p>
            <a:fld id="{27E12643-2F99-413E-B7E3-778448665D38}" type="datetime1">
              <a:rPr lang="en-US" smtClean="0"/>
              <a:pPr/>
              <a:t>4/11/22</a:t>
            </a:fld>
            <a:endParaRPr lang="da-DK" dirty="0"/>
          </a:p>
        </p:txBody>
      </p:sp>
      <p:sp>
        <p:nvSpPr>
          <p:cNvPr id="6" name="Text Placeholder 5">
            <a:extLst>
              <a:ext uri="{FF2B5EF4-FFF2-40B4-BE49-F238E27FC236}">
                <a16:creationId xmlns:a16="http://schemas.microsoft.com/office/drawing/2014/main" id="{3000BF02-00CE-1145-AF66-774AC7B44414}"/>
              </a:ext>
            </a:extLst>
          </p:cNvPr>
          <p:cNvSpPr>
            <a:spLocks noGrp="1"/>
          </p:cNvSpPr>
          <p:nvPr>
            <p:ph type="body" sz="quarter" idx="14"/>
          </p:nvPr>
        </p:nvSpPr>
        <p:spPr>
          <a:xfrm>
            <a:off x="1080000" y="1979999"/>
            <a:ext cx="5400001" cy="4140000"/>
          </a:xfrm>
        </p:spPr>
        <p:txBody>
          <a:bodyPr/>
          <a:lstStyle/>
          <a:p>
            <a:r>
              <a:rPr lang="en-GB" dirty="0"/>
              <a:t>Blue economy and aquaculture are sectors offering opportunities for the Adriatic Ionian macro-region. A challenge is the outdated technologies that hamper marine technologies from thriving.</a:t>
            </a:r>
            <a:r>
              <a:rPr lang="en-LU" dirty="0"/>
              <a:t>  </a:t>
            </a:r>
          </a:p>
          <a:p>
            <a:r>
              <a:rPr lang="en-GB" dirty="0"/>
              <a:t>Mobility and connectivity brings land and sea coming together</a:t>
            </a:r>
            <a:r>
              <a:rPr lang="en-LU" dirty="0"/>
              <a:t>.</a:t>
            </a:r>
            <a:r>
              <a:rPr lang="en-GB" dirty="0"/>
              <a:t> Maritime transport and port infrastructure are pivotal, in both local traffic and in tourism, as the latter heavily depend on ports, cruise ships, yachting, as well as seaplanes transport networks. </a:t>
            </a:r>
          </a:p>
          <a:p>
            <a:r>
              <a:rPr lang="en-GB" dirty="0"/>
              <a:t>Green deal and sustainable development. The Adriatic Ionian macro-region has a very rich biodiversity, with numerous areas being protected under the Natura 2000 framework, vulnerable to natural hazards, such as earthquakes, floods, wildfires, storms, droughts etc.</a:t>
            </a:r>
            <a:r>
              <a:rPr lang="en-LU" dirty="0"/>
              <a:t> </a:t>
            </a:r>
          </a:p>
        </p:txBody>
      </p:sp>
      <p:pic>
        <p:nvPicPr>
          <p:cNvPr id="8" name="Picture 7">
            <a:extLst>
              <a:ext uri="{FF2B5EF4-FFF2-40B4-BE49-F238E27FC236}">
                <a16:creationId xmlns:a16="http://schemas.microsoft.com/office/drawing/2014/main" id="{55BFA6BD-3A1C-AD43-8D86-52208A9F73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443" y="738001"/>
            <a:ext cx="5079557" cy="6015789"/>
          </a:xfrm>
          <a:prstGeom prst="rect">
            <a:avLst/>
          </a:prstGeom>
        </p:spPr>
      </p:pic>
    </p:spTree>
    <p:extLst>
      <p:ext uri="{BB962C8B-B14F-4D97-AF65-F5344CB8AC3E}">
        <p14:creationId xmlns:p14="http://schemas.microsoft.com/office/powerpoint/2010/main" val="2649730283"/>
      </p:ext>
    </p:extLst>
  </p:cSld>
  <p:clrMapOvr>
    <a:masterClrMapping/>
  </p:clrMapOvr>
</p:sld>
</file>

<file path=ppt/theme/theme1.xml><?xml version="1.0" encoding="utf-8"?>
<a:theme xmlns:a="http://schemas.openxmlformats.org/drawingml/2006/main" name="ESPON_PowerPoint_16_9_TEMPLATE">
  <a:themeElements>
    <a:clrScheme name="ESPON PowerPoint">
      <a:dk1>
        <a:sysClr val="windowText" lastClr="000000"/>
      </a:dk1>
      <a:lt1>
        <a:sysClr val="window" lastClr="FFFFFF"/>
      </a:lt1>
      <a:dk2>
        <a:srgbClr val="0B1741"/>
      </a:dk2>
      <a:lt2>
        <a:srgbClr val="D9D9D9"/>
      </a:lt2>
      <a:accent1>
        <a:srgbClr val="164193"/>
      </a:accent1>
      <a:accent2>
        <a:srgbClr val="EE7D00"/>
      </a:accent2>
      <a:accent3>
        <a:srgbClr val="4779B2"/>
      </a:accent3>
      <a:accent4>
        <a:srgbClr val="75B566"/>
      </a:accent4>
      <a:accent5>
        <a:srgbClr val="77BEDB"/>
      </a:accent5>
      <a:accent6>
        <a:srgbClr val="C85C54"/>
      </a:accent6>
      <a:hlink>
        <a:srgbClr val="308DAA"/>
      </a:hlink>
      <a:folHlink>
        <a:srgbClr val="783F91"/>
      </a:folHlink>
    </a:clrScheme>
    <a:fontScheme name="ESPON_PowerPoint">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PON_PowerPoint_16_9_TEMPLATE" id="{E25A19CF-748D-4201-8386-395DB4E165DF}" vid="{CE6D13D0-FC79-4F27-A159-5AC86CDDB403}"/>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7C52382EAEA54D9390D8ACAED8808A" ma:contentTypeVersion="13" ma:contentTypeDescription="Create a new document." ma:contentTypeScope="" ma:versionID="7fdc15d593a5b472801279383b303caf">
  <xsd:schema xmlns:xsd="http://www.w3.org/2001/XMLSchema" xmlns:xs="http://www.w3.org/2001/XMLSchema" xmlns:p="http://schemas.microsoft.com/office/2006/metadata/properties" xmlns:ns2="b264460c-6b94-418e-95f3-3fdf4e9ab72c" xmlns:ns3="93ba97d9-6800-48fe-81bf-c413e55fe923" targetNamespace="http://schemas.microsoft.com/office/2006/metadata/properties" ma:root="true" ma:fieldsID="71f718e1479a39687945b0ca3ab0651d" ns2:_="" ns3:_="">
    <xsd:import namespace="b264460c-6b94-418e-95f3-3fdf4e9ab72c"/>
    <xsd:import namespace="93ba97d9-6800-48fe-81bf-c413e55fe92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64460c-6b94-418e-95f3-3fdf4e9ab7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3ba97d9-6800-48fe-81bf-c413e55fe92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1DEE5D4-F101-468C-9634-DC771E908EFE}"/>
</file>

<file path=customXml/itemProps2.xml><?xml version="1.0" encoding="utf-8"?>
<ds:datastoreItem xmlns:ds="http://schemas.openxmlformats.org/officeDocument/2006/customXml" ds:itemID="{36ABB56E-4D48-4196-8FEC-C3EE49F07979}">
  <ds:schemaRefs>
    <ds:schemaRef ds:uri="http://schemas.microsoft.com/sharepoint/v3/contenttype/forms"/>
  </ds:schemaRefs>
</ds:datastoreItem>
</file>

<file path=customXml/itemProps3.xml><?xml version="1.0" encoding="utf-8"?>
<ds:datastoreItem xmlns:ds="http://schemas.openxmlformats.org/officeDocument/2006/customXml" ds:itemID="{815FEF71-D3FB-47D6-853F-567CB1D7F608}">
  <ds:schemaRefs>
    <ds:schemaRef ds:uri="http://schemas.microsoft.com/office/2006/documentManagement/types"/>
    <ds:schemaRef ds:uri="http://schemas.microsoft.com/office/2006/metadata/properties"/>
    <ds:schemaRef ds:uri="http://purl.org/dc/elements/1.1/"/>
    <ds:schemaRef ds:uri="http://www.w3.org/XML/1998/namespace"/>
    <ds:schemaRef ds:uri="2d11fc5a-7673-45db-be9f-c32823c73030"/>
    <ds:schemaRef ds:uri="http://purl.org/dc/terms/"/>
    <ds:schemaRef ds:uri="http://purl.org/dc/dcmityp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ESPON_PowerPoint_16_9_TEMPLATE</Template>
  <TotalTime>840</TotalTime>
  <Words>5438</Words>
  <Application>Microsoft Macintosh PowerPoint</Application>
  <PresentationFormat>Widescreen</PresentationFormat>
  <Paragraphs>291</Paragraphs>
  <Slides>33</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Wingdings</vt:lpstr>
      <vt:lpstr>ESPON_PowerPoint_16_9_TEMPLATE</vt:lpstr>
      <vt:lpstr>ESPON TEVI 2050  Territorial scenarios for the Danube and the Adriatic Ionian macro-regions 2050</vt:lpstr>
      <vt:lpstr>The ESPON TEVI 2050 project</vt:lpstr>
      <vt:lpstr>Aim and outcomes of the project</vt:lpstr>
      <vt:lpstr>Aim and outcomes of the project</vt:lpstr>
      <vt:lpstr>The Danube and Adriatic regions: from today…</vt:lpstr>
      <vt:lpstr>The Danube Region  today</vt:lpstr>
      <vt:lpstr>The Danube Region  today</vt:lpstr>
      <vt:lpstr>The Adriatic Ionian Region today</vt:lpstr>
      <vt:lpstr>The Adriatic Ionian Region today</vt:lpstr>
      <vt:lpstr>The Danube and Adriatic regions: … to tomorrow</vt:lpstr>
      <vt:lpstr>The Danube and Adriatic Ionian regions: …to tomorrow</vt:lpstr>
      <vt:lpstr>The Danube and Adriatic Ionian regions: …to tomorrow</vt:lpstr>
      <vt:lpstr>The most probable future for the Danube and Adriatic Ionian Regions by 2050</vt:lpstr>
      <vt:lpstr>The baseline scenario</vt:lpstr>
      <vt:lpstr>The baseline scenario</vt:lpstr>
      <vt:lpstr>The baseline scenario – EUSDR </vt:lpstr>
      <vt:lpstr>The baseline scenario – EUSDR </vt:lpstr>
      <vt:lpstr>The baseline scenario – EUSDR </vt:lpstr>
      <vt:lpstr>The baseline scenario – EUSAIR </vt:lpstr>
      <vt:lpstr>The baseline scenario – EUSAIR </vt:lpstr>
      <vt:lpstr>The baseline scenario – EUSAIR </vt:lpstr>
      <vt:lpstr>Alternative territorial scenarios for the Danube and the Adriatic Ionian regions</vt:lpstr>
      <vt:lpstr>Flourishing in green and social wellbeing – EUSDR and EUSAIR</vt:lpstr>
      <vt:lpstr>Flourishing in green and social wellbeing – EUSDR &amp; EUSAIR</vt:lpstr>
      <vt:lpstr>Flourishing in green and social wellbeing – EUSDR &amp; EUSAIR</vt:lpstr>
      <vt:lpstr>Transforming to a hyper-digital economy – EUSDR</vt:lpstr>
      <vt:lpstr>Transforming to a hyper-digital economy</vt:lpstr>
      <vt:lpstr>Restoring nature for a revived ecosystem – EUSAIR </vt:lpstr>
      <vt:lpstr>Restoring nature for a revived ecosystem</vt:lpstr>
      <vt:lpstr>Policy recommendations</vt:lpstr>
      <vt:lpstr>Policy recommendations EUSDR</vt:lpstr>
      <vt:lpstr>Policy recommendations EUSAIR</vt:lpstr>
      <vt:lpstr>Cross-cutting recommendations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iotzov</dc:creator>
  <cp:lastModifiedBy>Maria Toptsidou</cp:lastModifiedBy>
  <cp:revision>3</cp:revision>
  <dcterms:created xsi:type="dcterms:W3CDTF">2017-11-29T13:01:55Z</dcterms:created>
  <dcterms:modified xsi:type="dcterms:W3CDTF">2022-04-11T12:36:59Z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0x0101004F7C52382EAEA54D9390D8ACAED8808A</vt:lpwstr>
  </property>
  <property fmtid="{D5CDD505-2E9C-101B-9397-08002B2CF9AE}" pid="3" name="Order">
    <vt:r8>39236400</vt:r8>
  </property>
</Properties>
</file>