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4314" r:id="rId5"/>
    <p:sldId id="4347" r:id="rId6"/>
    <p:sldId id="4330" r:id="rId7"/>
    <p:sldId id="4332" r:id="rId8"/>
    <p:sldId id="4333" r:id="rId9"/>
    <p:sldId id="4336" r:id="rId10"/>
    <p:sldId id="4323" r:id="rId11"/>
    <p:sldId id="4315" r:id="rId12"/>
    <p:sldId id="4316" r:id="rId13"/>
    <p:sldId id="4337" r:id="rId14"/>
    <p:sldId id="4339" r:id="rId15"/>
    <p:sldId id="4340" r:id="rId16"/>
    <p:sldId id="4328" r:id="rId17"/>
    <p:sldId id="4341" r:id="rId18"/>
    <p:sldId id="4342" r:id="rId19"/>
    <p:sldId id="4348" r:id="rId20"/>
    <p:sldId id="4349" r:id="rId21"/>
    <p:sldId id="4350" r:id="rId22"/>
    <p:sldId id="4351" r:id="rId23"/>
    <p:sldId id="4334" r:id="rId24"/>
  </p:sldIdLst>
  <p:sldSz cx="12192000" cy="6858000"/>
  <p:notesSz cx="6797675" cy="9926638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72C053B-0F9B-49B5-A128-76DE1D8217B9}">
          <p14:sldIdLst>
            <p14:sldId id="4314"/>
            <p14:sldId id="4347"/>
            <p14:sldId id="4330"/>
            <p14:sldId id="4332"/>
            <p14:sldId id="4333"/>
            <p14:sldId id="4336"/>
            <p14:sldId id="4323"/>
            <p14:sldId id="4315"/>
            <p14:sldId id="4316"/>
            <p14:sldId id="4337"/>
            <p14:sldId id="4339"/>
            <p14:sldId id="4340"/>
            <p14:sldId id="4328"/>
            <p14:sldId id="4341"/>
            <p14:sldId id="4342"/>
            <p14:sldId id="4348"/>
            <p14:sldId id="4349"/>
            <p14:sldId id="4350"/>
            <p14:sldId id="4351"/>
            <p14:sldId id="433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563875-D274-9027-538D-5A98A5B931A9}" name="Facility Point" initials="FP" userId="Facility Poin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cility Point" initials="FP" lastIdx="6" clrIdx="0">
    <p:extLst>
      <p:ext uri="{19B8F6BF-5375-455C-9EA6-DF929625EA0E}">
        <p15:presenceInfo xmlns:p15="http://schemas.microsoft.com/office/powerpoint/2012/main" userId="Facility Point" providerId="None"/>
      </p:ext>
    </p:extLst>
  </p:cmAuthor>
  <p:cmAuthor id="2" name="Kz Consult" initials="KC" lastIdx="1" clrIdx="1">
    <p:extLst>
      <p:ext uri="{19B8F6BF-5375-455C-9EA6-DF929625EA0E}">
        <p15:presenceInfo xmlns:p15="http://schemas.microsoft.com/office/powerpoint/2012/main" userId="bb72cff0850729f5" providerId="Windows Live"/>
      </p:ext>
    </p:extLst>
  </p:cmAuthor>
  <p:cmAuthor id="3" name="Michele Giovenali" initials="MG" lastIdx="2" clrIdx="3">
    <p:extLst>
      <p:ext uri="{19B8F6BF-5375-455C-9EA6-DF929625EA0E}">
        <p15:presenceInfo xmlns:p15="http://schemas.microsoft.com/office/powerpoint/2012/main" userId="S-1-5-21-415702238-133197458-2415786290-37303" providerId="AD"/>
      </p:ext>
    </p:extLst>
  </p:cmAuthor>
  <p:cmAuthor id="4" name="Italy" initials="NB" lastIdx="4" clrIdx="2">
    <p:extLst>
      <p:ext uri="{19B8F6BF-5375-455C-9EA6-DF929625EA0E}">
        <p15:presenceInfo xmlns:p15="http://schemas.microsoft.com/office/powerpoint/2012/main" userId="Ital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5D8"/>
    <a:srgbClr val="5A5255"/>
    <a:srgbClr val="D2D3D4"/>
    <a:srgbClr val="00B393"/>
    <a:srgbClr val="B63935"/>
    <a:srgbClr val="FF6699"/>
    <a:srgbClr val="FFCCCC"/>
    <a:srgbClr val="306DB6"/>
    <a:srgbClr val="F99D38"/>
    <a:srgbClr val="C03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rednji slog 4 – poudarek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Srednji slog 3 – poudarek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71" autoAdjust="0"/>
    <p:restoredTop sz="93061"/>
  </p:normalViewPr>
  <p:slideViewPr>
    <p:cSldViewPr snapToGrid="0">
      <p:cViewPr varScale="1">
        <p:scale>
          <a:sx n="105" d="100"/>
          <a:sy n="105" d="100"/>
        </p:scale>
        <p:origin x="114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-58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7C6F100A-6EB7-4976-B3D6-6BC4E806A348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7558F339-E478-418C-9707-4DB859238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192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D642E009-06F5-B54C-95E6-E60337C56277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5F87A08-D166-424A-BF08-22C96A10A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507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BB3E78-63CC-A6C9-DF47-BEF51AC9F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047" y="691849"/>
            <a:ext cx="10515600" cy="48418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l-SI" err="1"/>
              <a:t>Slide</a:t>
            </a:r>
            <a:r>
              <a:rPr lang="sl-SI"/>
              <a:t> title</a:t>
            </a:r>
          </a:p>
        </p:txBody>
      </p:sp>
      <p:sp>
        <p:nvSpPr>
          <p:cNvPr id="7" name="Označba mesta besedila 17">
            <a:extLst>
              <a:ext uri="{FF2B5EF4-FFF2-40B4-BE49-F238E27FC236}">
                <a16:creationId xmlns:a16="http://schemas.microsoft.com/office/drawing/2014/main" id="{8C257917-7684-052F-0C86-68BFFE8333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775" y="1409700"/>
            <a:ext cx="10515600" cy="29703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l-SI" err="1"/>
              <a:t>Subtitle</a:t>
            </a:r>
            <a:r>
              <a:rPr lang="sl-SI"/>
              <a:t> – </a:t>
            </a:r>
            <a:r>
              <a:rPr lang="sl-SI" err="1"/>
              <a:t>Sed</a:t>
            </a:r>
            <a:r>
              <a:rPr lang="sl-SI"/>
              <a:t> ut </a:t>
            </a:r>
            <a:r>
              <a:rPr lang="sl-SI" err="1"/>
              <a:t>perspiciatis</a:t>
            </a:r>
            <a:r>
              <a:rPr lang="sl-SI"/>
              <a:t> </a:t>
            </a:r>
            <a:r>
              <a:rPr lang="sl-SI" err="1"/>
              <a:t>unde</a:t>
            </a:r>
            <a:r>
              <a:rPr lang="sl-SI"/>
              <a:t> </a:t>
            </a:r>
            <a:r>
              <a:rPr lang="sl-SI" err="1"/>
              <a:t>omnis</a:t>
            </a:r>
            <a:r>
              <a:rPr lang="sl-SI"/>
              <a:t> iste </a:t>
            </a:r>
            <a:r>
              <a:rPr lang="sl-SI" err="1"/>
              <a:t>natus</a:t>
            </a:r>
            <a:endParaRPr lang="sl-SI"/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65C04E70-5AB0-3169-BCC6-3838EEC84A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9775" y="1872868"/>
            <a:ext cx="10514872" cy="37567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algn="l"/>
            <a:r>
              <a:rPr lang="sl-SI" sz="1800" b="0" i="0" u="none" strike="noStrike" baseline="0" err="1">
                <a:latin typeface="OpenSans"/>
              </a:rPr>
              <a:t>Text</a:t>
            </a:r>
            <a:r>
              <a:rPr lang="sl-SI" sz="1800" b="0" i="0" u="none" strike="noStrike" baseline="0">
                <a:latin typeface="OpenSans"/>
              </a:rPr>
              <a:t> - Sit </a:t>
            </a:r>
            <a:r>
              <a:rPr lang="sl-SI" sz="1800" b="0" i="0" u="none" strike="noStrike" baseline="0" err="1">
                <a:latin typeface="OpenSans"/>
              </a:rPr>
              <a:t>voluptatem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accusantium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doloremque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laudantium</a:t>
            </a:r>
            <a:r>
              <a:rPr lang="sl-SI" sz="1800" b="0" i="0" u="none" strike="noStrike" baseline="0">
                <a:latin typeface="OpenSans"/>
              </a:rPr>
              <a:t>, </a:t>
            </a:r>
            <a:r>
              <a:rPr lang="sl-SI" sz="1800" b="0" i="0" u="none" strike="noStrike" baseline="0" err="1">
                <a:latin typeface="OpenSans"/>
              </a:rPr>
              <a:t>totam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rem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it-IT" sz="1800" b="0" i="0" u="none" strike="noStrike" baseline="0" err="1">
                <a:latin typeface="OpenSans"/>
              </a:rPr>
              <a:t>aperiam</a:t>
            </a:r>
            <a:r>
              <a:rPr lang="it-IT" sz="1800" b="0" i="0" u="none" strike="noStrike" baseline="0">
                <a:latin typeface="OpenSans"/>
              </a:rPr>
              <a:t>, </a:t>
            </a:r>
            <a:r>
              <a:rPr lang="it-IT" sz="1800" b="0" i="0" u="none" strike="noStrike" baseline="0" err="1">
                <a:latin typeface="OpenSans"/>
              </a:rPr>
              <a:t>eaque</a:t>
            </a:r>
            <a:r>
              <a:rPr lang="it-IT" sz="1800" b="0" i="0" u="none" strike="noStrike" baseline="0">
                <a:latin typeface="OpenSans"/>
              </a:rPr>
              <a:t> </a:t>
            </a:r>
            <a:r>
              <a:rPr lang="it-IT" sz="1800" b="0" i="0" u="none" strike="noStrike" baseline="0" err="1">
                <a:latin typeface="OpenSans"/>
              </a:rPr>
              <a:t>ipsa</a:t>
            </a:r>
            <a:r>
              <a:rPr lang="it-IT" sz="1800" b="0" i="0" u="none" strike="noStrike" baseline="0">
                <a:latin typeface="OpenSans"/>
              </a:rPr>
              <a:t> </a:t>
            </a:r>
            <a:r>
              <a:rPr lang="it-IT" sz="1800" b="0" i="0" u="none" strike="noStrike" baseline="0" err="1">
                <a:latin typeface="OpenSans"/>
              </a:rPr>
              <a:t>quae</a:t>
            </a:r>
            <a:r>
              <a:rPr lang="it-IT" sz="1800" b="0" i="0" u="none" strike="noStrike" baseline="0">
                <a:latin typeface="OpenSans"/>
              </a:rPr>
              <a:t> ab </a:t>
            </a:r>
            <a:r>
              <a:rPr lang="it-IT" sz="1800" b="0" i="0" u="none" strike="noStrike" baseline="0" err="1">
                <a:latin typeface="OpenSans"/>
              </a:rPr>
              <a:t>illo</a:t>
            </a:r>
            <a:r>
              <a:rPr lang="it-IT" sz="1800" b="0" i="0" u="none" strike="noStrike" baseline="0">
                <a:latin typeface="OpenSans"/>
              </a:rPr>
              <a:t> inventore </a:t>
            </a:r>
            <a:r>
              <a:rPr lang="it-IT" sz="1800" b="0" i="0" u="none" strike="noStrike" baseline="0" err="1">
                <a:latin typeface="OpenSans"/>
              </a:rPr>
              <a:t>veritatis</a:t>
            </a:r>
            <a:r>
              <a:rPr lang="it-IT" sz="1800" b="0" i="0" u="none" strike="noStrike" baseline="0">
                <a:latin typeface="OpenSans"/>
              </a:rPr>
              <a:t> et quasi </a:t>
            </a:r>
            <a:r>
              <a:rPr lang="it-IT" sz="1800" b="0" i="0" u="none" strike="noStrike" baseline="0" err="1">
                <a:latin typeface="OpenSans"/>
              </a:rPr>
              <a:t>architecto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beatae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vitae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dicta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sunt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explicabo</a:t>
            </a:r>
            <a:r>
              <a:rPr lang="sl-SI" sz="1800" b="0" i="0" u="none" strike="noStrike" baseline="0">
                <a:latin typeface="OpenSans"/>
              </a:rPr>
              <a:t>. Nemo enim </a:t>
            </a:r>
            <a:r>
              <a:rPr lang="sl-SI" sz="1800" b="0" i="0" u="none" strike="noStrike" baseline="0" err="1">
                <a:latin typeface="OpenSans"/>
              </a:rPr>
              <a:t>ipsam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voluptatem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quia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voluptas</a:t>
            </a:r>
            <a:r>
              <a:rPr lang="sl-SI" sz="1800" b="0" i="0" u="none" strike="noStrike" baseline="0">
                <a:latin typeface="OpenSans"/>
              </a:rPr>
              <a:t> sit </a:t>
            </a:r>
            <a:r>
              <a:rPr lang="sl-SI" sz="1800" b="0" i="0" u="none" strike="noStrike" baseline="0" err="1">
                <a:latin typeface="OpenSans"/>
              </a:rPr>
              <a:t>aspernatur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aut</a:t>
            </a:r>
            <a:r>
              <a:rPr lang="sl-SI" sz="1800" b="0" i="0" u="none" strike="noStrike" baseline="0">
                <a:latin typeface="OpenSans"/>
              </a:rPr>
              <a:t> odit </a:t>
            </a:r>
            <a:r>
              <a:rPr lang="sl-SI" sz="1800" b="0" i="0" u="none" strike="noStrike" baseline="0" err="1">
                <a:latin typeface="OpenSans"/>
              </a:rPr>
              <a:t>aut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fugit</a:t>
            </a:r>
            <a:r>
              <a:rPr lang="sl-SI" sz="1800" b="0" i="0" u="none" strike="noStrike" baseline="0">
                <a:latin typeface="OpenSans"/>
              </a:rPr>
              <a:t>, </a:t>
            </a:r>
            <a:r>
              <a:rPr lang="sl-SI" sz="1800" b="0" i="0" u="none" strike="noStrike" baseline="0" err="1">
                <a:latin typeface="OpenSans"/>
              </a:rPr>
              <a:t>sed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quia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consequuntur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sl-SI" sz="1800" b="0" i="0" u="none" strike="noStrike" baseline="0" err="1">
                <a:latin typeface="OpenSans"/>
              </a:rPr>
              <a:t>magni</a:t>
            </a:r>
            <a:r>
              <a:rPr lang="sl-SI" sz="1800" b="0" i="0" u="none" strike="noStrike" baseline="0">
                <a:latin typeface="OpenSans"/>
              </a:rPr>
              <a:t> </a:t>
            </a:r>
            <a:r>
              <a:rPr lang="it-IT" sz="1800" b="0" i="0" u="none" strike="noStrike" baseline="0" err="1">
                <a:latin typeface="OpenSans"/>
              </a:rPr>
              <a:t>dolores</a:t>
            </a:r>
            <a:r>
              <a:rPr lang="it-IT" sz="1800" b="0" i="0" u="none" strike="noStrike" baseline="0">
                <a:latin typeface="OpenSans"/>
              </a:rPr>
              <a:t> </a:t>
            </a:r>
            <a:r>
              <a:rPr lang="it-IT" sz="1800" b="0" i="0" u="none" strike="noStrike" baseline="0" err="1">
                <a:latin typeface="OpenSans"/>
              </a:rPr>
              <a:t>eos</a:t>
            </a:r>
            <a:r>
              <a:rPr lang="it-IT" sz="1800" b="0" i="0" u="none" strike="noStrike" baseline="0">
                <a:latin typeface="OpenSans"/>
              </a:rPr>
              <a:t> qui ratione </a:t>
            </a:r>
            <a:r>
              <a:rPr lang="it-IT" sz="1800" b="0" i="0" u="none" strike="noStrike" baseline="0" err="1">
                <a:latin typeface="OpenSans"/>
              </a:rPr>
              <a:t>voluptatem</a:t>
            </a:r>
            <a:r>
              <a:rPr lang="it-IT" sz="1800" b="0" i="0" u="none" strike="noStrike" baseline="0">
                <a:latin typeface="OpenSans"/>
              </a:rPr>
              <a:t> </a:t>
            </a:r>
            <a:r>
              <a:rPr lang="it-IT" sz="1800" b="0" i="0" u="none" strike="noStrike" baseline="0" err="1">
                <a:latin typeface="OpenSans"/>
              </a:rPr>
              <a:t>sequi</a:t>
            </a:r>
            <a:r>
              <a:rPr lang="it-IT" sz="1800" b="0" i="0" u="none" strike="noStrike" baseline="0">
                <a:latin typeface="OpenSans"/>
              </a:rPr>
              <a:t> </a:t>
            </a:r>
            <a:r>
              <a:rPr lang="it-IT" sz="1800" b="0" i="0" u="none" strike="noStrike" baseline="0" err="1">
                <a:latin typeface="OpenSans"/>
              </a:rPr>
              <a:t>nesciunt</a:t>
            </a:r>
            <a:r>
              <a:rPr lang="it-IT" sz="1800" b="0" i="0" u="none" strike="noStrike" baseline="0">
                <a:latin typeface="OpenSans"/>
              </a:rPr>
              <a:t>.</a:t>
            </a:r>
            <a:endParaRPr lang="sl-SI" sz="1800" b="0" i="0" u="none" strike="noStrike" baseline="0">
              <a:latin typeface="OpenSans"/>
            </a:endParaRPr>
          </a:p>
          <a:p>
            <a:pPr algn="l"/>
            <a:endParaRPr lang="sl-SI" sz="1800" b="0" i="0" u="none" strike="noStrike" baseline="0">
              <a:latin typeface="OpenSans"/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B3821CC-5539-1903-C8C5-341E0364C453}"/>
              </a:ext>
            </a:extLst>
          </p:cNvPr>
          <p:cNvSpPr txBox="1">
            <a:spLocks/>
          </p:cNvSpPr>
          <p:nvPr userDrawn="1"/>
        </p:nvSpPr>
        <p:spPr>
          <a:xfrm>
            <a:off x="724829" y="5802170"/>
            <a:ext cx="7125630" cy="412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l-SI" sz="95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 </a:t>
            </a:r>
            <a:r>
              <a:rPr lang="sl-SI" sz="95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r>
              <a:rPr lang="sl-SI" sz="95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95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sl-SI" sz="95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95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95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Adriatic </a:t>
            </a:r>
            <a:r>
              <a:rPr lang="sl-SI" sz="95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95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95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Ionian</a:t>
            </a:r>
            <a:r>
              <a:rPr lang="sl-SI" sz="95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95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</a:t>
            </a:r>
            <a:endParaRPr lang="sl-SI" sz="950">
              <a:solidFill>
                <a:srgbClr val="71737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l-SI" sz="1050" b="1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EUSAIR</a:t>
            </a:r>
            <a:endParaRPr lang="sl-SI" sz="1050" b="1">
              <a:solidFill>
                <a:srgbClr val="4E5661"/>
              </a:solidFill>
            </a:endParaRP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D48D1D85-BCBA-6278-305E-9308F7E7B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5590" y="1605776"/>
            <a:ext cx="2918957" cy="515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0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a st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F1D0AD9-CE83-C640-4FC4-DBA4EB394D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2516" y="3069543"/>
            <a:ext cx="1866968" cy="315912"/>
          </a:xfrm>
        </p:spPr>
        <p:txBody>
          <a:bodyPr>
            <a:normAutofit/>
          </a:bodyPr>
          <a:lstStyle>
            <a:lvl1pPr algn="ctr">
              <a:defRPr sz="120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l-SI" dirty="0" err="1"/>
              <a:t>Authors‘s</a:t>
            </a:r>
            <a:r>
              <a:rPr lang="sl-SI" dirty="0"/>
              <a:t> </a:t>
            </a:r>
            <a:r>
              <a:rPr lang="sl-SI" dirty="0" err="1"/>
              <a:t>contact</a:t>
            </a:r>
            <a:endParaRPr lang="sl-SI" dirty="0"/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40682E43-0CD5-AC78-1F2E-2CB6C51F89A3}"/>
              </a:ext>
            </a:extLst>
          </p:cNvPr>
          <p:cNvSpPr txBox="1"/>
          <p:nvPr userDrawn="1"/>
        </p:nvSpPr>
        <p:spPr>
          <a:xfrm>
            <a:off x="3048930" y="5612262"/>
            <a:ext cx="6094140" cy="228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a Prosperous and Integrated Adriatic and Ionian Region</a:t>
            </a:r>
            <a:endParaRPr lang="sl-SI" sz="1200" b="1" dirty="0">
              <a:solidFill>
                <a:srgbClr val="4E566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Naslov 1">
            <a:extLst>
              <a:ext uri="{FF2B5EF4-FFF2-40B4-BE49-F238E27FC236}">
                <a16:creationId xmlns:a16="http://schemas.microsoft.com/office/drawing/2014/main" id="{EEC28696-35A2-E1EC-4BDA-39B53634A650}"/>
              </a:ext>
            </a:extLst>
          </p:cNvPr>
          <p:cNvSpPr txBox="1">
            <a:spLocks/>
          </p:cNvSpPr>
          <p:nvPr userDrawn="1"/>
        </p:nvSpPr>
        <p:spPr>
          <a:xfrm>
            <a:off x="4966900" y="2726683"/>
            <a:ext cx="2279690" cy="276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sz="1250" b="1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www.adriatic-ionian.eu</a:t>
            </a:r>
            <a:endParaRPr lang="sl-SI" sz="1250" b="1" dirty="0">
              <a:solidFill>
                <a:srgbClr val="4E566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2BC010BE-32D0-B3FE-C865-D3AAAD9E4724}"/>
              </a:ext>
            </a:extLst>
          </p:cNvPr>
          <p:cNvSpPr txBox="1"/>
          <p:nvPr userDrawn="1"/>
        </p:nvSpPr>
        <p:spPr>
          <a:xfrm>
            <a:off x="425302" y="5963614"/>
            <a:ext cx="11247474" cy="176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50" dirty="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Strategic project EUSAIR FACILITY POINT is co-founded by the European Union through the Interreg IPA ADRION </a:t>
            </a:r>
            <a:r>
              <a:rPr lang="en-US" sz="550" dirty="0" err="1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sz="550" dirty="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2021-2027.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8AD2572-F8AB-3F7A-A443-55762B61B6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5805" y="3574619"/>
            <a:ext cx="1501880" cy="278651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8C6181E7-90AA-31BF-960E-797BE184A9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353" y="1907493"/>
            <a:ext cx="1924814" cy="2609192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4F444869-2038-23A1-33CE-9ABD5057AD7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5590" y="1605776"/>
            <a:ext cx="2918957" cy="515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17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a st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F1D0AD9-CE83-C640-4FC4-DBA4EB394D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2516" y="3069543"/>
            <a:ext cx="1866968" cy="315912"/>
          </a:xfrm>
        </p:spPr>
        <p:txBody>
          <a:bodyPr>
            <a:normAutofit/>
          </a:bodyPr>
          <a:lstStyle>
            <a:lvl1pPr algn="ctr">
              <a:defRPr sz="120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l-SI" dirty="0" err="1"/>
              <a:t>Authors‘s</a:t>
            </a:r>
            <a:r>
              <a:rPr lang="sl-SI" dirty="0"/>
              <a:t> </a:t>
            </a:r>
            <a:r>
              <a:rPr lang="sl-SI" dirty="0" err="1"/>
              <a:t>contact</a:t>
            </a:r>
            <a:endParaRPr lang="sl-SI" dirty="0"/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40682E43-0CD5-AC78-1F2E-2CB6C51F89A3}"/>
              </a:ext>
            </a:extLst>
          </p:cNvPr>
          <p:cNvSpPr txBox="1"/>
          <p:nvPr userDrawn="1"/>
        </p:nvSpPr>
        <p:spPr>
          <a:xfrm>
            <a:off x="3048930" y="5612262"/>
            <a:ext cx="6094140" cy="228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a Prosperous and Integrated Adriatic and Ionian Region</a:t>
            </a:r>
            <a:endParaRPr lang="sl-SI" sz="1200" b="1" dirty="0">
              <a:solidFill>
                <a:srgbClr val="4E566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Naslov 1">
            <a:extLst>
              <a:ext uri="{FF2B5EF4-FFF2-40B4-BE49-F238E27FC236}">
                <a16:creationId xmlns:a16="http://schemas.microsoft.com/office/drawing/2014/main" id="{EEC28696-35A2-E1EC-4BDA-39B53634A650}"/>
              </a:ext>
            </a:extLst>
          </p:cNvPr>
          <p:cNvSpPr txBox="1">
            <a:spLocks/>
          </p:cNvSpPr>
          <p:nvPr userDrawn="1"/>
        </p:nvSpPr>
        <p:spPr>
          <a:xfrm>
            <a:off x="4966900" y="2726683"/>
            <a:ext cx="2279690" cy="276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sz="1250" b="1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www.adriatic-ionian.eu</a:t>
            </a:r>
            <a:endParaRPr lang="sl-SI" sz="1250" b="1" dirty="0">
              <a:solidFill>
                <a:srgbClr val="4E566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C0769831-FBF9-D57B-B2BF-7189D1CA92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5590" y="1605776"/>
            <a:ext cx="2918957" cy="5151862"/>
          </a:xfrm>
          <a:prstGeom prst="rect">
            <a:avLst/>
          </a:prstGeom>
        </p:spPr>
      </p:pic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2BC010BE-32D0-B3FE-C865-D3AAAD9E4724}"/>
              </a:ext>
            </a:extLst>
          </p:cNvPr>
          <p:cNvSpPr txBox="1"/>
          <p:nvPr userDrawn="1"/>
        </p:nvSpPr>
        <p:spPr>
          <a:xfrm>
            <a:off x="425302" y="5963614"/>
            <a:ext cx="11247474" cy="176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50" dirty="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Strategic project EUSAIR FACILITY POINT is co-founded by the European Union through the Interreg IPA ADRION </a:t>
            </a:r>
            <a:r>
              <a:rPr lang="en-US" sz="550" dirty="0" err="1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sz="550" dirty="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2021-2027.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8AD2572-F8AB-3F7A-A443-55762B61B6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55805" y="3574619"/>
            <a:ext cx="1501880" cy="278651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485350CA-E0F1-FEE6-1BB5-01220C52B4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0353" y="1907493"/>
            <a:ext cx="1924814" cy="260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17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BB3E78-63CC-A6C9-DF47-BEF51AC9F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047" y="691849"/>
            <a:ext cx="10515600" cy="484185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l-SI" dirty="0" err="1"/>
              <a:t>Slide</a:t>
            </a:r>
            <a:r>
              <a:rPr lang="sl-SI" dirty="0"/>
              <a:t> title</a:t>
            </a:r>
          </a:p>
        </p:txBody>
      </p:sp>
      <p:sp>
        <p:nvSpPr>
          <p:cNvPr id="7" name="Označba mesta besedila 17">
            <a:extLst>
              <a:ext uri="{FF2B5EF4-FFF2-40B4-BE49-F238E27FC236}">
                <a16:creationId xmlns:a16="http://schemas.microsoft.com/office/drawing/2014/main" id="{8C257917-7684-052F-0C86-68BFFE8333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775" y="1409700"/>
            <a:ext cx="10515600" cy="297037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l-SI" dirty="0" err="1"/>
              <a:t>Subtitle</a:t>
            </a:r>
            <a:r>
              <a:rPr lang="sl-SI" dirty="0"/>
              <a:t> – </a:t>
            </a:r>
            <a:r>
              <a:rPr lang="sl-SI" dirty="0" err="1"/>
              <a:t>Sed</a:t>
            </a:r>
            <a:r>
              <a:rPr lang="sl-SI" dirty="0"/>
              <a:t> ut </a:t>
            </a:r>
            <a:r>
              <a:rPr lang="sl-SI" dirty="0" err="1"/>
              <a:t>perspiciatis</a:t>
            </a:r>
            <a:r>
              <a:rPr lang="sl-SI" dirty="0"/>
              <a:t> </a:t>
            </a:r>
            <a:r>
              <a:rPr lang="sl-SI" dirty="0" err="1"/>
              <a:t>unde</a:t>
            </a:r>
            <a:r>
              <a:rPr lang="sl-SI" dirty="0"/>
              <a:t> </a:t>
            </a:r>
            <a:r>
              <a:rPr lang="sl-SI" dirty="0" err="1"/>
              <a:t>omnis</a:t>
            </a:r>
            <a:r>
              <a:rPr lang="sl-SI" dirty="0"/>
              <a:t> iste </a:t>
            </a:r>
            <a:r>
              <a:rPr lang="sl-SI" dirty="0" err="1"/>
              <a:t>natus</a:t>
            </a:r>
            <a:endParaRPr lang="sl-SI" dirty="0"/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65C04E70-5AB0-3169-BCC6-3838EEC84A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9775" y="1872868"/>
            <a:ext cx="10514872" cy="375675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sl-SI" sz="1800" b="0" i="0" u="none" strike="noStrike" baseline="0" dirty="0" err="1">
                <a:latin typeface="OpenSans"/>
              </a:rPr>
              <a:t>Text</a:t>
            </a:r>
            <a:r>
              <a:rPr lang="sl-SI" sz="1800" b="0" i="0" u="none" strike="noStrike" baseline="0" dirty="0">
                <a:latin typeface="OpenSans"/>
              </a:rPr>
              <a:t> - Sit </a:t>
            </a:r>
            <a:r>
              <a:rPr lang="sl-SI" sz="1800" b="0" i="0" u="none" strike="noStrike" baseline="0" dirty="0" err="1">
                <a:latin typeface="OpenSans"/>
              </a:rPr>
              <a:t>voluptatem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accusantium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doloremque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laudantium</a:t>
            </a:r>
            <a:r>
              <a:rPr lang="sl-SI" sz="1800" b="0" i="0" u="none" strike="noStrike" baseline="0" dirty="0">
                <a:latin typeface="OpenSans"/>
              </a:rPr>
              <a:t>, </a:t>
            </a:r>
            <a:r>
              <a:rPr lang="sl-SI" sz="1800" b="0" i="0" u="none" strike="noStrike" baseline="0" dirty="0" err="1">
                <a:latin typeface="OpenSans"/>
              </a:rPr>
              <a:t>totam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rem</a:t>
            </a:r>
            <a:endParaRPr lang="sl-SI" sz="1800" b="0" i="0" u="none" strike="noStrike" baseline="0" dirty="0">
              <a:latin typeface="OpenSans"/>
            </a:endParaRPr>
          </a:p>
          <a:p>
            <a:pPr algn="l"/>
            <a:r>
              <a:rPr lang="it-IT" sz="1800" b="0" i="0" u="none" strike="noStrike" baseline="0" dirty="0" err="1">
                <a:latin typeface="OpenSans"/>
              </a:rPr>
              <a:t>aperiam</a:t>
            </a:r>
            <a:r>
              <a:rPr lang="it-IT" sz="1800" b="0" i="0" u="none" strike="noStrike" baseline="0" dirty="0">
                <a:latin typeface="OpenSans"/>
              </a:rPr>
              <a:t>, </a:t>
            </a:r>
            <a:r>
              <a:rPr lang="it-IT" sz="1800" b="0" i="0" u="none" strike="noStrike" baseline="0" dirty="0" err="1">
                <a:latin typeface="OpenSans"/>
              </a:rPr>
              <a:t>eaque</a:t>
            </a:r>
            <a:r>
              <a:rPr lang="it-IT" sz="1800" b="0" i="0" u="none" strike="noStrike" baseline="0" dirty="0">
                <a:latin typeface="OpenSans"/>
              </a:rPr>
              <a:t> </a:t>
            </a:r>
            <a:r>
              <a:rPr lang="it-IT" sz="1800" b="0" i="0" u="none" strike="noStrike" baseline="0" dirty="0" err="1">
                <a:latin typeface="OpenSans"/>
              </a:rPr>
              <a:t>ipsa</a:t>
            </a:r>
            <a:r>
              <a:rPr lang="it-IT" sz="1800" b="0" i="0" u="none" strike="noStrike" baseline="0" dirty="0">
                <a:latin typeface="OpenSans"/>
              </a:rPr>
              <a:t> </a:t>
            </a:r>
            <a:r>
              <a:rPr lang="it-IT" sz="1800" b="0" i="0" u="none" strike="noStrike" baseline="0" dirty="0" err="1">
                <a:latin typeface="OpenSans"/>
              </a:rPr>
              <a:t>quae</a:t>
            </a:r>
            <a:r>
              <a:rPr lang="it-IT" sz="1800" b="0" i="0" u="none" strike="noStrike" baseline="0" dirty="0">
                <a:latin typeface="OpenSans"/>
              </a:rPr>
              <a:t> ab </a:t>
            </a:r>
            <a:r>
              <a:rPr lang="it-IT" sz="1800" b="0" i="0" u="none" strike="noStrike" baseline="0" dirty="0" err="1">
                <a:latin typeface="OpenSans"/>
              </a:rPr>
              <a:t>illo</a:t>
            </a:r>
            <a:r>
              <a:rPr lang="it-IT" sz="1800" b="0" i="0" u="none" strike="noStrike" baseline="0" dirty="0">
                <a:latin typeface="OpenSans"/>
              </a:rPr>
              <a:t> inventore </a:t>
            </a:r>
            <a:r>
              <a:rPr lang="it-IT" sz="1800" b="0" i="0" u="none" strike="noStrike" baseline="0" dirty="0" err="1">
                <a:latin typeface="OpenSans"/>
              </a:rPr>
              <a:t>veritatis</a:t>
            </a:r>
            <a:r>
              <a:rPr lang="it-IT" sz="1800" b="0" i="0" u="none" strike="noStrike" baseline="0" dirty="0">
                <a:latin typeface="OpenSans"/>
              </a:rPr>
              <a:t> et quasi </a:t>
            </a:r>
            <a:r>
              <a:rPr lang="it-IT" sz="1800" b="0" i="0" u="none" strike="noStrike" baseline="0" dirty="0" err="1">
                <a:latin typeface="OpenSans"/>
              </a:rPr>
              <a:t>architecto</a:t>
            </a:r>
            <a:endParaRPr lang="it-IT" sz="1800" b="0" i="0" u="none" strike="noStrike" baseline="0" dirty="0">
              <a:latin typeface="OpenSans"/>
            </a:endParaRPr>
          </a:p>
          <a:p>
            <a:pPr algn="l"/>
            <a:r>
              <a:rPr lang="sl-SI" sz="1800" b="0" i="0" u="none" strike="noStrike" baseline="0" dirty="0" err="1">
                <a:latin typeface="OpenSans"/>
              </a:rPr>
              <a:t>beatae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vitae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dicta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sunt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explicabo</a:t>
            </a:r>
            <a:r>
              <a:rPr lang="sl-SI" sz="1800" b="0" i="0" u="none" strike="noStrike" baseline="0" dirty="0">
                <a:latin typeface="OpenSans"/>
              </a:rPr>
              <a:t>. Nemo enim </a:t>
            </a:r>
            <a:r>
              <a:rPr lang="sl-SI" sz="1800" b="0" i="0" u="none" strike="noStrike" baseline="0" dirty="0" err="1">
                <a:latin typeface="OpenSans"/>
              </a:rPr>
              <a:t>ipsam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voluptatem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quia</a:t>
            </a:r>
            <a:endParaRPr lang="sl-SI" sz="1800" b="0" i="0" u="none" strike="noStrike" baseline="0" dirty="0">
              <a:latin typeface="OpenSans"/>
            </a:endParaRPr>
          </a:p>
          <a:p>
            <a:pPr algn="l"/>
            <a:r>
              <a:rPr lang="sl-SI" sz="1800" b="0" i="0" u="none" strike="noStrike" baseline="0" dirty="0" err="1">
                <a:latin typeface="OpenSans"/>
              </a:rPr>
              <a:t>voluptas</a:t>
            </a:r>
            <a:r>
              <a:rPr lang="sl-SI" sz="1800" b="0" i="0" u="none" strike="noStrike" baseline="0" dirty="0">
                <a:latin typeface="OpenSans"/>
              </a:rPr>
              <a:t> sit </a:t>
            </a:r>
            <a:r>
              <a:rPr lang="sl-SI" sz="1800" b="0" i="0" u="none" strike="noStrike" baseline="0" dirty="0" err="1">
                <a:latin typeface="OpenSans"/>
              </a:rPr>
              <a:t>aspernatur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aut</a:t>
            </a:r>
            <a:r>
              <a:rPr lang="sl-SI" sz="1800" b="0" i="0" u="none" strike="noStrike" baseline="0" dirty="0">
                <a:latin typeface="OpenSans"/>
              </a:rPr>
              <a:t> odit </a:t>
            </a:r>
            <a:r>
              <a:rPr lang="sl-SI" sz="1800" b="0" i="0" u="none" strike="noStrike" baseline="0" dirty="0" err="1">
                <a:latin typeface="OpenSans"/>
              </a:rPr>
              <a:t>aut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fugit</a:t>
            </a:r>
            <a:r>
              <a:rPr lang="sl-SI" sz="1800" b="0" i="0" u="none" strike="noStrike" baseline="0" dirty="0">
                <a:latin typeface="OpenSans"/>
              </a:rPr>
              <a:t>, </a:t>
            </a:r>
            <a:r>
              <a:rPr lang="sl-SI" sz="1800" b="0" i="0" u="none" strike="noStrike" baseline="0" dirty="0" err="1">
                <a:latin typeface="OpenSans"/>
              </a:rPr>
              <a:t>sed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quia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consequuntur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magni</a:t>
            </a:r>
            <a:endParaRPr lang="sl-SI" sz="1800" b="0" i="0" u="none" strike="noStrike" baseline="0" dirty="0">
              <a:latin typeface="OpenSans"/>
            </a:endParaRPr>
          </a:p>
          <a:p>
            <a:pPr algn="l"/>
            <a:r>
              <a:rPr lang="it-IT" sz="1800" b="0" i="0" u="none" strike="noStrike" baseline="0" dirty="0" err="1">
                <a:latin typeface="OpenSans"/>
              </a:rPr>
              <a:t>dolores</a:t>
            </a:r>
            <a:r>
              <a:rPr lang="it-IT" sz="1800" b="0" i="0" u="none" strike="noStrike" baseline="0" dirty="0">
                <a:latin typeface="OpenSans"/>
              </a:rPr>
              <a:t> </a:t>
            </a:r>
            <a:r>
              <a:rPr lang="it-IT" sz="1800" b="0" i="0" u="none" strike="noStrike" baseline="0" dirty="0" err="1">
                <a:latin typeface="OpenSans"/>
              </a:rPr>
              <a:t>eos</a:t>
            </a:r>
            <a:r>
              <a:rPr lang="it-IT" sz="1800" b="0" i="0" u="none" strike="noStrike" baseline="0" dirty="0">
                <a:latin typeface="OpenSans"/>
              </a:rPr>
              <a:t> qui ratione </a:t>
            </a:r>
            <a:r>
              <a:rPr lang="it-IT" sz="1800" b="0" i="0" u="none" strike="noStrike" baseline="0" dirty="0" err="1">
                <a:latin typeface="OpenSans"/>
              </a:rPr>
              <a:t>voluptatem</a:t>
            </a:r>
            <a:r>
              <a:rPr lang="it-IT" sz="1800" b="0" i="0" u="none" strike="noStrike" baseline="0" dirty="0">
                <a:latin typeface="OpenSans"/>
              </a:rPr>
              <a:t> </a:t>
            </a:r>
            <a:r>
              <a:rPr lang="it-IT" sz="1800" b="0" i="0" u="none" strike="noStrike" baseline="0" dirty="0" err="1">
                <a:latin typeface="OpenSans"/>
              </a:rPr>
              <a:t>sequi</a:t>
            </a:r>
            <a:r>
              <a:rPr lang="it-IT" sz="1800" b="0" i="0" u="none" strike="noStrike" baseline="0" dirty="0">
                <a:latin typeface="OpenSans"/>
              </a:rPr>
              <a:t> </a:t>
            </a:r>
            <a:r>
              <a:rPr lang="it-IT" sz="1800" b="0" i="0" u="none" strike="noStrike" baseline="0" dirty="0" err="1">
                <a:latin typeface="OpenSans"/>
              </a:rPr>
              <a:t>nesciunt</a:t>
            </a:r>
            <a:r>
              <a:rPr lang="it-IT" sz="1800" b="0" i="0" u="none" strike="noStrike" baseline="0" dirty="0">
                <a:latin typeface="OpenSans"/>
              </a:rPr>
              <a:t>.</a:t>
            </a:r>
            <a:endParaRPr lang="sl-SI" sz="1800" b="0" i="0" u="none" strike="noStrike" baseline="0" dirty="0">
              <a:latin typeface="OpenSans"/>
            </a:endParaRPr>
          </a:p>
          <a:p>
            <a:pPr algn="l"/>
            <a:endParaRPr lang="it-IT" sz="1800" b="0" i="0" u="none" strike="noStrike" baseline="0" dirty="0">
              <a:latin typeface="OpenSans"/>
            </a:endParaRPr>
          </a:p>
          <a:p>
            <a:pPr algn="l"/>
            <a:r>
              <a:rPr lang="sl-SI" sz="1800" b="0" i="0" u="none" strike="noStrike" baseline="0" dirty="0" err="1">
                <a:latin typeface="OpenSans"/>
              </a:rPr>
              <a:t>Neque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porro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quisquam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est</a:t>
            </a:r>
            <a:r>
              <a:rPr lang="sl-SI" sz="1800" b="0" i="0" u="none" strike="noStrike" baseline="0" dirty="0">
                <a:latin typeface="OpenSans"/>
              </a:rPr>
              <a:t>, </a:t>
            </a:r>
            <a:r>
              <a:rPr lang="sl-SI" sz="1800" b="0" i="0" u="none" strike="noStrike" baseline="0" dirty="0" err="1">
                <a:latin typeface="OpenSans"/>
              </a:rPr>
              <a:t>qui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dolorem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ipsum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quia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dolor</a:t>
            </a:r>
            <a:r>
              <a:rPr lang="sl-SI" sz="1800" b="0" i="0" u="none" strike="noStrike" baseline="0" dirty="0">
                <a:latin typeface="OpenSans"/>
              </a:rPr>
              <a:t> sit </a:t>
            </a:r>
            <a:r>
              <a:rPr lang="sl-SI" sz="1800" b="0" i="0" u="none" strike="noStrike" baseline="0" dirty="0" err="1">
                <a:latin typeface="OpenSans"/>
              </a:rPr>
              <a:t>amet</a:t>
            </a:r>
            <a:r>
              <a:rPr lang="sl-SI" sz="1800" b="0" i="0" u="none" strike="noStrike" baseline="0" dirty="0">
                <a:latin typeface="OpenSans"/>
              </a:rPr>
              <a:t>,</a:t>
            </a:r>
          </a:p>
          <a:p>
            <a:pPr algn="l"/>
            <a:r>
              <a:rPr lang="sl-SI" sz="1800" b="0" i="0" u="none" strike="noStrike" baseline="0" dirty="0" err="1">
                <a:latin typeface="OpenSans"/>
              </a:rPr>
              <a:t>consectetur</a:t>
            </a:r>
            <a:r>
              <a:rPr lang="sl-SI" sz="1800" b="0" i="0" u="none" strike="noStrike" baseline="0" dirty="0">
                <a:latin typeface="OpenSans"/>
              </a:rPr>
              <a:t>, </a:t>
            </a:r>
            <a:r>
              <a:rPr lang="sl-SI" sz="1800" b="0" i="0" u="none" strike="noStrike" baseline="0" dirty="0" err="1">
                <a:latin typeface="OpenSans"/>
              </a:rPr>
              <a:t>adipisci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velit</a:t>
            </a:r>
            <a:r>
              <a:rPr lang="sl-SI" sz="1800" b="0" i="0" u="none" strike="noStrike" baseline="0" dirty="0">
                <a:latin typeface="OpenSans"/>
              </a:rPr>
              <a:t>, </a:t>
            </a:r>
            <a:r>
              <a:rPr lang="sl-SI" sz="1800" b="0" i="0" u="none" strike="noStrike" baseline="0" dirty="0" err="1">
                <a:latin typeface="OpenSans"/>
              </a:rPr>
              <a:t>sed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quia</a:t>
            </a:r>
            <a:r>
              <a:rPr lang="sl-SI" sz="1800" b="0" i="0" u="none" strike="noStrike" baseline="0" dirty="0">
                <a:latin typeface="OpenSans"/>
              </a:rPr>
              <a:t> non </a:t>
            </a:r>
            <a:r>
              <a:rPr lang="sl-SI" sz="1800" b="0" i="0" u="none" strike="noStrike" baseline="0" dirty="0" err="1">
                <a:latin typeface="OpenSans"/>
              </a:rPr>
              <a:t>numquam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eius</a:t>
            </a:r>
            <a:r>
              <a:rPr lang="sl-SI" sz="1800" b="0" i="0" u="none" strike="noStrike" baseline="0" dirty="0">
                <a:latin typeface="OpenSans"/>
              </a:rPr>
              <a:t> modi </a:t>
            </a:r>
            <a:r>
              <a:rPr lang="sl-SI" sz="1800" b="0" i="0" u="none" strike="noStrike" baseline="0" dirty="0" err="1">
                <a:latin typeface="OpenSans"/>
              </a:rPr>
              <a:t>tempora</a:t>
            </a:r>
            <a:endParaRPr lang="sl-SI" sz="1800" b="0" i="0" u="none" strike="noStrike" baseline="0" dirty="0">
              <a:latin typeface="OpenSans"/>
            </a:endParaRPr>
          </a:p>
          <a:p>
            <a:pPr algn="l"/>
            <a:r>
              <a:rPr lang="sl-SI" sz="1800" b="0" i="0" u="none" strike="noStrike" baseline="0" dirty="0" err="1">
                <a:latin typeface="OpenSans"/>
              </a:rPr>
              <a:t>incidunt</a:t>
            </a:r>
            <a:r>
              <a:rPr lang="sl-SI" sz="1800" b="0" i="0" u="none" strike="noStrike" baseline="0" dirty="0">
                <a:latin typeface="OpenSans"/>
              </a:rPr>
              <a:t> ut labore et </a:t>
            </a:r>
            <a:r>
              <a:rPr lang="sl-SI" sz="1800" b="0" i="0" u="none" strike="noStrike" baseline="0" dirty="0" err="1">
                <a:latin typeface="OpenSans"/>
              </a:rPr>
              <a:t>dolore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magnam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aliquam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quaerat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voluptatem</a:t>
            </a:r>
            <a:r>
              <a:rPr lang="sl-SI" sz="1800" b="0" i="0" u="none" strike="noStrike" baseline="0" dirty="0">
                <a:latin typeface="OpenSans"/>
              </a:rPr>
              <a:t>. Ut</a:t>
            </a:r>
          </a:p>
          <a:p>
            <a:pPr algn="l"/>
            <a:r>
              <a:rPr lang="sl-SI" sz="1800" b="0" i="0" u="none" strike="noStrike" baseline="0" dirty="0">
                <a:latin typeface="OpenSans"/>
              </a:rPr>
              <a:t>enim ad </a:t>
            </a:r>
            <a:r>
              <a:rPr lang="sl-SI" sz="1800" b="0" i="0" u="none" strike="noStrike" baseline="0" dirty="0" err="1">
                <a:latin typeface="OpenSans"/>
              </a:rPr>
              <a:t>minima</a:t>
            </a:r>
            <a:r>
              <a:rPr lang="sl-SI" sz="1800" b="0" i="0" u="none" strike="noStrike" baseline="0" dirty="0">
                <a:latin typeface="OpenSans"/>
              </a:rPr>
              <a:t> </a:t>
            </a:r>
            <a:r>
              <a:rPr lang="sl-SI" sz="1800" b="0" i="0" u="none" strike="noStrike" baseline="0" dirty="0" err="1">
                <a:latin typeface="OpenSans"/>
              </a:rPr>
              <a:t>veniam</a:t>
            </a:r>
            <a:r>
              <a:rPr lang="sl-SI" sz="1800" b="0" i="0" u="none" strike="noStrike" baseline="0" dirty="0">
                <a:latin typeface="OpenSans"/>
              </a:rPr>
              <a:t>.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DB5CE918-5CDA-C569-7D15-3E5EA5A6DD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5590" y="1605776"/>
            <a:ext cx="2918957" cy="5151862"/>
          </a:xfrm>
          <a:prstGeom prst="rect">
            <a:avLst/>
          </a:prstGeom>
        </p:spPr>
      </p:pic>
      <p:sp>
        <p:nvSpPr>
          <p:cNvPr id="11" name="Označba mesta vsebine 2">
            <a:extLst>
              <a:ext uri="{FF2B5EF4-FFF2-40B4-BE49-F238E27FC236}">
                <a16:creationId xmlns:a16="http://schemas.microsoft.com/office/drawing/2014/main" id="{992BCF66-86D4-8E2C-ABE7-E59021608D20}"/>
              </a:ext>
            </a:extLst>
          </p:cNvPr>
          <p:cNvSpPr txBox="1">
            <a:spLocks/>
          </p:cNvSpPr>
          <p:nvPr userDrawn="1"/>
        </p:nvSpPr>
        <p:spPr>
          <a:xfrm>
            <a:off x="724829" y="5802170"/>
            <a:ext cx="7125630" cy="412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l-SI" sz="950" dirty="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 </a:t>
            </a:r>
            <a:r>
              <a:rPr lang="sl-SI" sz="950" dirty="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r>
              <a:rPr lang="sl-SI" sz="950" dirty="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950" dirty="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sl-SI" sz="950" dirty="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950" dirty="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950" dirty="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Adriatic </a:t>
            </a:r>
            <a:r>
              <a:rPr lang="sl-SI" sz="950" dirty="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950" dirty="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950" dirty="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Ionian</a:t>
            </a:r>
            <a:r>
              <a:rPr lang="sl-SI" sz="950" dirty="0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950" dirty="0" err="1">
                <a:solidFill>
                  <a:srgbClr val="7173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</a:t>
            </a:r>
            <a:endParaRPr lang="sl-SI" sz="950" dirty="0">
              <a:solidFill>
                <a:srgbClr val="71737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l-SI" sz="1050" b="1" dirty="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EUSAIR</a:t>
            </a:r>
            <a:endParaRPr lang="sl-SI" sz="1050" b="1" dirty="0">
              <a:solidFill>
                <a:srgbClr val="4E56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00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9">
            <a:extLst>
              <a:ext uri="{FF2B5EF4-FFF2-40B4-BE49-F238E27FC236}">
                <a16:creationId xmlns:a16="http://schemas.microsoft.com/office/drawing/2014/main" id="{55CEBB27-A6BE-A573-E71F-50B566A0D5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29526" y="4030867"/>
            <a:ext cx="8932948" cy="2431039"/>
          </a:xfrm>
          <a:prstGeom prst="rect">
            <a:avLst/>
          </a:prstGeom>
        </p:spPr>
      </p:pic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CD3107B-CA1F-F320-5C13-BB3CF47129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2472" y="2435062"/>
            <a:ext cx="4852988" cy="619125"/>
          </a:xfrm>
        </p:spPr>
        <p:txBody>
          <a:bodyPr>
            <a:noAutofit/>
          </a:bodyPr>
          <a:lstStyle>
            <a:lvl1pPr marL="0" indent="0" algn="ctr">
              <a:buNone/>
              <a:defRPr sz="4500" b="1">
                <a:solidFill>
                  <a:srgbClr val="4E5661"/>
                </a:solidFill>
              </a:defRPr>
            </a:lvl1pPr>
          </a:lstStyle>
          <a:p>
            <a:pPr lvl="0"/>
            <a:r>
              <a:rPr lang="sl-SI" dirty="0"/>
              <a:t>PTT </a:t>
            </a:r>
            <a:r>
              <a:rPr lang="sl-SI" dirty="0" err="1"/>
              <a:t>Cover</a:t>
            </a:r>
            <a:r>
              <a:rPr lang="sl-SI" dirty="0"/>
              <a:t> Title</a:t>
            </a:r>
          </a:p>
        </p:txBody>
      </p:sp>
      <p:sp>
        <p:nvSpPr>
          <p:cNvPr id="21" name="Označba mesta besedila 20">
            <a:extLst>
              <a:ext uri="{FF2B5EF4-FFF2-40B4-BE49-F238E27FC236}">
                <a16:creationId xmlns:a16="http://schemas.microsoft.com/office/drawing/2014/main" id="{5520606A-802E-8AA7-F0D0-6780C3CABE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7180" y="3115807"/>
            <a:ext cx="3749675" cy="450069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4E5661"/>
                </a:solidFill>
              </a:defRPr>
            </a:lvl1pPr>
          </a:lstStyle>
          <a:p>
            <a:pPr lvl="0"/>
            <a:r>
              <a:rPr lang="sl-SI" dirty="0" err="1"/>
              <a:t>Subtitle</a:t>
            </a:r>
            <a:r>
              <a:rPr lang="sl-SI" dirty="0"/>
              <a:t> - Meeting</a:t>
            </a:r>
          </a:p>
        </p:txBody>
      </p:sp>
      <p:sp>
        <p:nvSpPr>
          <p:cNvPr id="23" name="Označba mesta besedila 22">
            <a:extLst>
              <a:ext uri="{FF2B5EF4-FFF2-40B4-BE49-F238E27FC236}">
                <a16:creationId xmlns:a16="http://schemas.microsoft.com/office/drawing/2014/main" id="{C47EA045-5A89-24B6-33E7-8B97625767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9181" y="3640240"/>
            <a:ext cx="2225675" cy="330200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sl-SI" dirty="0" err="1"/>
              <a:t>Location</a:t>
            </a:r>
            <a:r>
              <a:rPr lang="sl-SI" dirty="0"/>
              <a:t>, Date</a:t>
            </a: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B95C608F-51C2-09EB-D68A-8149BFE53C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7602" y="436744"/>
            <a:ext cx="10704986" cy="151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0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9E2A480-EF67-7323-9E21-3EBB07DF2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B334BF1-73E6-D6F3-1D05-D70F50185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01C8F26-0DB0-1F05-7D52-054A58EE4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0A6A4-22AF-439F-B0A2-D5569A28358F}" type="datetimeFigureOut">
              <a:rPr lang="sl-SI" smtClean="0"/>
              <a:t>24. 02. 2026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C67351-860E-A111-1FFF-5AD2F5FE0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54390F4-B6FD-77E5-1AB8-789BDA2016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CBBF8-17C9-4FF8-A99A-1205D749345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823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50" r:id="rId3"/>
    <p:sldLayoutId id="2147483662" r:id="rId4"/>
    <p:sldLayoutId id="214748364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4016FC5B-2021-98A5-4E8E-38B2FE923C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471" y="2312925"/>
            <a:ext cx="10719581" cy="619125"/>
          </a:xfrm>
        </p:spPr>
        <p:txBody>
          <a:bodyPr/>
          <a:lstStyle/>
          <a:p>
            <a:r>
              <a:rPr lang="sl-SI"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r>
              <a:rPr lang="sl-SI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Role </a:t>
            </a:r>
            <a:r>
              <a:rPr lang="sl-SI"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sl-SI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EUSAIR </a:t>
            </a:r>
            <a:r>
              <a:rPr lang="sl-SI"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</a:t>
            </a:r>
            <a:endParaRPr lang="sl-SI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6D4DA30-4ECB-3C48-6CE5-BEE5E14C1F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96215" y="3809052"/>
            <a:ext cx="2225675" cy="330200"/>
          </a:xfrm>
        </p:spPr>
        <p:txBody>
          <a:bodyPr>
            <a:normAutofit fontScale="77500" lnSpcReduction="20000"/>
          </a:bodyPr>
          <a:lstStyle/>
          <a:p>
            <a:r>
              <a:rPr lang="sl-SI" dirty="0" err="1"/>
              <a:t>Online</a:t>
            </a:r>
            <a:r>
              <a:rPr lang="sl-SI" dirty="0"/>
              <a:t>, 24 </a:t>
            </a:r>
            <a:r>
              <a:rPr lang="sl-SI" dirty="0" err="1"/>
              <a:t>February</a:t>
            </a:r>
            <a:r>
              <a:rPr lang="sl-SI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3622018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109AF-041D-6396-0DA7-8FBC5C8C9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2CE8630-2467-26AD-94B3-F634AD873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Elements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EUSAIR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endParaRPr lang="sl-SI" sz="3200" b="1" i="1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90AC25A-8E79-69AD-8A6F-BA32ED38C337}"/>
              </a:ext>
            </a:extLst>
          </p:cNvPr>
          <p:cNvSpPr txBox="1">
            <a:spLocks/>
          </p:cNvSpPr>
          <p:nvPr/>
        </p:nvSpPr>
        <p:spPr bwMode="auto">
          <a:xfrm>
            <a:off x="759138" y="1783012"/>
            <a:ext cx="10287635" cy="404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SI"/>
            </a:defPPr>
            <a:lvl1pPr indent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Trebuchet MS" panose="020B0603020202020204" pitchFamily="34" charset="0"/>
              </a:defRPr>
            </a:lvl1pPr>
            <a:lvl2pPr marL="342900" lvl="1" indent="-3429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0A9A1"/>
              </a:buClr>
              <a:buFont typeface="+mj-lt"/>
              <a:buAutoNum type="arabicPeriod"/>
              <a:defRPr/>
            </a:lvl2pPr>
            <a:lvl3pPr marL="1143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4pPr>
            <a:lvl5pPr marL="20574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EU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Adriatic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Ionian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(EUSAIR)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into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recognizable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brand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among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citizens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institutions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across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Adriatic-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Ionian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execute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activities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within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constraints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available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people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money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time).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lvl="1" indent="0">
              <a:buClr>
                <a:schemeClr val="tx1"/>
              </a:buClr>
              <a:buNone/>
            </a:pP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VISION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drives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</a:t>
            </a:r>
            <a:r>
              <a:rPr lang="sl-SI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messages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want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be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reference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oint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multi-level solutions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addressing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 challenges toward a stronger Adriatic and Ionian region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587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C7936-AF87-7939-06BE-487C5916F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56DF86B-5CAB-38DB-9CBB-7F7CA4D500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 Mechanisms for Implementing the Communication Strategy</a:t>
            </a:r>
            <a:endParaRPr lang="sl-SI" sz="3200" b="1" i="1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0F1FBE5-DC62-AE0A-FE49-0AE8D6651BCD}"/>
              </a:ext>
            </a:extLst>
          </p:cNvPr>
          <p:cNvSpPr txBox="1">
            <a:spLocks/>
          </p:cNvSpPr>
          <p:nvPr/>
        </p:nvSpPr>
        <p:spPr bwMode="auto">
          <a:xfrm>
            <a:off x="887437" y="1506189"/>
            <a:ext cx="10287635" cy="404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SI"/>
            </a:defPPr>
            <a:lvl1pPr indent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Trebuchet MS" panose="020B0603020202020204" pitchFamily="34" charset="0"/>
              </a:defRPr>
            </a:lvl1pPr>
            <a:lvl2pPr marL="342900" lvl="1" indent="-3429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0A9A1"/>
              </a:buClr>
              <a:buFont typeface="+mj-lt"/>
              <a:buAutoNum type="arabicPeriod"/>
              <a:defRPr/>
            </a:lvl2pPr>
            <a:lvl3pPr marL="1143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4pPr>
            <a:lvl5pPr marL="20574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3525" lvl="1" indent="-263525">
              <a:lnSpc>
                <a:spcPct val="150000"/>
              </a:lnSpc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Actively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owned</a:t>
            </a:r>
            <a:r>
              <a:rPr lang="sl-SI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</a:t>
            </a:r>
            <a:r>
              <a:rPr lang="sl-SI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channels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1063625" lvl="2" indent="-263525">
              <a:lnSpc>
                <a:spcPct val="150000"/>
              </a:lnSpc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EUSAIR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website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(ESP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integrated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</a:t>
            </a:r>
          </a:p>
          <a:p>
            <a:pPr marL="1063625" lvl="2" indent="-263525">
              <a:lnSpc>
                <a:spcPct val="150000"/>
              </a:lnSpc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networks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Facebook,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</a:t>
            </a:r>
          </a:p>
          <a:p>
            <a:pPr marL="1063625" lvl="2" indent="-263525">
              <a:lnSpc>
                <a:spcPct val="150000"/>
              </a:lnSpc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newsletters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</a:p>
          <a:p>
            <a:pPr marL="1063625" lvl="2" indent="-263525">
              <a:lnSpc>
                <a:spcPct val="150000"/>
              </a:lnSpc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events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meetings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organised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strong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consistent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relationships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sl-SI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journalists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Prioritise</a:t>
            </a:r>
            <a:r>
              <a:rPr lang="sl-SI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high-quality</a:t>
            </a:r>
            <a:r>
              <a:rPr lang="sl-SI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</a:t>
            </a:r>
            <a:r>
              <a:rPr lang="sl-SI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materials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encourage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sharing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engagement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Although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target multiple groups through communication channels that also reach the general public, we should use language that is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clear and understandable to </a:t>
            </a:r>
            <a:r>
              <a:rPr lang="sl-SI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everyone</a:t>
            </a:r>
            <a:r>
              <a:rPr lang="sl-SI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16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sl-SI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sl-SI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90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BFE10-F60B-8703-EAA4-24AA70078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261F730-D1B1-BE8E-98B0-DDC4853751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Groups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Channels</a:t>
            </a:r>
            <a:endParaRPr lang="sl-SI" sz="3200" b="1" i="1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E4DDCD-2E3F-5570-379B-9EED68B18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5" y="1863229"/>
            <a:ext cx="11186160" cy="313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693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983AB-9755-2B7F-DD33-9D7241927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AE48ED5-48B3-E0C1-FA9C-725558E1F1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Messages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</a:t>
            </a:r>
            <a:endParaRPr lang="sl-SI" sz="3200" b="1" i="1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B1D76A-A779-E003-A55C-001A0F342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38" y="1376104"/>
            <a:ext cx="9432388" cy="410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16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D90A4-3180-31CB-3482-3CDC9A9C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A39076C-14FB-859F-428A-3EFB7B60518C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1" algn="l" rtl="0">
              <a:lnSpc>
                <a:spcPct val="90000"/>
              </a:lnSpc>
              <a:spcBef>
                <a:spcPct val="0"/>
              </a:spcBef>
            </a:pP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Implementing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EUSAIR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Shared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Responsibility</a:t>
            </a:r>
            <a:endParaRPr lang="sl-SI" sz="3200" b="1" i="1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41ABE03-A510-FF99-AD6F-1889F95F3468}"/>
              </a:ext>
            </a:extLst>
          </p:cNvPr>
          <p:cNvSpPr txBox="1">
            <a:spLocks/>
          </p:cNvSpPr>
          <p:nvPr/>
        </p:nvSpPr>
        <p:spPr bwMode="auto">
          <a:xfrm>
            <a:off x="838200" y="1922805"/>
            <a:ext cx="10287635" cy="326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SI"/>
            </a:defPPr>
            <a:lvl1pPr indent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Trebuchet MS" panose="020B0603020202020204" pitchFamily="34" charset="0"/>
              </a:defRPr>
            </a:lvl1pPr>
            <a:lvl2pPr marL="342900" lvl="1" indent="-3429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0A9A1"/>
              </a:buClr>
              <a:buFont typeface="+mj-lt"/>
              <a:buAutoNum type="arabicPeriod"/>
              <a:defRPr/>
            </a:lvl2pPr>
            <a:lvl3pPr marL="1143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4pPr>
            <a:lvl5pPr marL="20574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Managed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FP LP </a:t>
            </a:r>
            <a:r>
              <a:rPr lang="sl-SI" sz="20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2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Manager. 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b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participation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EUSAIR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members</a:t>
            </a:r>
            <a:r>
              <a:rPr lang="sl-SI" sz="2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</a:t>
            </a:r>
            <a:r>
              <a:rPr lang="sl-SI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FP PP: </a:t>
            </a:r>
            <a:r>
              <a:rPr lang="sl-SI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country</a:t>
            </a:r>
            <a:r>
              <a:rPr lang="sl-SI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</a:t>
            </a:r>
            <a:r>
              <a:rPr lang="sl-SI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dedicated</a:t>
            </a:r>
            <a:r>
              <a:rPr lang="sl-SI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supporting</a:t>
            </a:r>
            <a:r>
              <a:rPr lang="sl-SI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projects</a:t>
            </a:r>
            <a:r>
              <a:rPr lang="sl-SI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(FP, StEP </a:t>
            </a:r>
            <a:r>
              <a:rPr lang="sl-SI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SP4EUSAIR),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YC.</a:t>
            </a: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2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1" indent="0">
              <a:buClr>
                <a:schemeClr val="tx1"/>
              </a:buClr>
              <a:buNone/>
            </a:pPr>
            <a:endParaRPr lang="sl-SI" sz="2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2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buClr>
                <a:schemeClr val="tx1"/>
              </a:buClr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buClr>
                <a:schemeClr val="tx1"/>
              </a:buClr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35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C6341-83C9-B33D-D9A3-18F3BC164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4754791-A4FB-4672-48D8-64E69542B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Members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EUSAIR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Covering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Specific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</a:t>
            </a:r>
            <a:endParaRPr lang="sl-SI" sz="3200" b="1" i="1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959358-C758-0F72-4014-D16DA7C84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9" y="1690688"/>
            <a:ext cx="6591731" cy="366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32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F3F2581-8F6C-800D-904F-7BE9FB0A5B38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7941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E56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1" algn="l" rtl="0">
              <a:lnSpc>
                <a:spcPct val="90000"/>
              </a:lnSpc>
              <a:spcBef>
                <a:spcPct val="0"/>
              </a:spcBef>
            </a:pP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Needed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Expected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lang="sl-SI" sz="3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3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</a:t>
            </a:r>
            <a:r>
              <a:rPr lang="sl-SI" sz="3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Coordinators</a:t>
            </a:r>
            <a:r>
              <a:rPr lang="sl-SI" sz="3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3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</a:t>
            </a:r>
            <a:r>
              <a:rPr lang="sl-SI" sz="3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Thematic</a:t>
            </a:r>
            <a:r>
              <a:rPr lang="sl-SI" sz="3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Experts</a:t>
            </a:r>
            <a:endParaRPr lang="sl-SI" sz="3200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1" algn="l" rtl="0">
              <a:lnSpc>
                <a:spcPct val="90000"/>
              </a:lnSpc>
              <a:spcBef>
                <a:spcPct val="0"/>
              </a:spcBef>
            </a:pPr>
            <a:endParaRPr lang="sl-SI" sz="3200" b="1" i="1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1775D36-492D-269E-8378-CE8297AAFCF1}"/>
              </a:ext>
            </a:extLst>
          </p:cNvPr>
          <p:cNvSpPr txBox="1">
            <a:spLocks/>
          </p:cNvSpPr>
          <p:nvPr/>
        </p:nvSpPr>
        <p:spPr bwMode="auto">
          <a:xfrm>
            <a:off x="838201" y="2147893"/>
            <a:ext cx="8003344" cy="338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SI"/>
            </a:defPPr>
            <a:lvl1pPr indent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Trebuchet MS" panose="020B0603020202020204" pitchFamily="34" charset="0"/>
              </a:defRPr>
            </a:lvl1pPr>
            <a:lvl2pPr marL="342900" lvl="1" indent="-3429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0A9A1"/>
              </a:buClr>
              <a:buFont typeface="+mj-lt"/>
              <a:buAutoNum type="arabicPeriod"/>
              <a:defRPr/>
            </a:lvl2pPr>
            <a:lvl3pPr marL="1143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4pPr>
            <a:lvl5pPr marL="20574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Providing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timely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information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</a:t>
            </a:r>
            <a:r>
              <a:rPr lang="sl-SI" sz="20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dedicated</a:t>
            </a:r>
            <a:r>
              <a:rPr lang="sl-SI" sz="2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Communicator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regarding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8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events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meetings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8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activities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8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achievements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Pillar-related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needs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considered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important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Pillar-relevant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</a:t>
            </a:r>
            <a:r>
              <a:rPr lang="sl-SI" sz="18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not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directly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conected</a:t>
            </a:r>
            <a:r>
              <a:rPr lang="sl-SI" sz="18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EUSAIR.</a:t>
            </a: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2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sz="2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buClr>
                <a:schemeClr val="tx1"/>
              </a:buClr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buClr>
                <a:schemeClr val="tx1"/>
              </a:buClr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42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BBDD5-9A23-750E-E7AF-663E3F419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82973-95AD-2634-C924-583C4E2113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Responsibilities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Dedicated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</a:t>
            </a:r>
            <a:r>
              <a:rPr lang="sl-SI" sz="3200" b="1" i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3200" b="1" i="1" kern="1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Members</a:t>
            </a:r>
            <a:endParaRPr lang="sl-SI" sz="3200" b="1" i="1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96BEC58-F8B2-CFB6-4595-213A184AF346}"/>
              </a:ext>
            </a:extLst>
          </p:cNvPr>
          <p:cNvSpPr txBox="1">
            <a:spLocks/>
          </p:cNvSpPr>
          <p:nvPr/>
        </p:nvSpPr>
        <p:spPr bwMode="auto">
          <a:xfrm>
            <a:off x="723970" y="1803339"/>
            <a:ext cx="10938148" cy="314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SI"/>
            </a:defPPr>
            <a:lvl1pPr indent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Trebuchet MS" panose="020B0603020202020204" pitchFamily="34" charset="0"/>
              </a:defRPr>
            </a:lvl1pPr>
            <a:lvl2pPr marL="342900" lvl="1" indent="-3429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80A9A1"/>
              </a:buClr>
              <a:buFont typeface="+mj-lt"/>
              <a:buAutoNum type="arabicPeriod"/>
              <a:defRPr/>
            </a:lvl2pPr>
            <a:lvl3pPr marL="1143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4pPr>
            <a:lvl5pPr marL="20574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Oversees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coordinates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Pillar-related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activities</a:t>
            </a:r>
            <a:r>
              <a:rPr lang="sl-SI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Plays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role in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preparing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Annual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Plan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1085850" lvl="2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communicated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endParaRPr lang="sl-SI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85850" lvl="2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where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it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needs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be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communicated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63525" lvl="1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Prepares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writes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news </a:t>
            </a:r>
            <a:r>
              <a:rPr lang="sl-SI" sz="2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items</a:t>
            </a:r>
            <a:r>
              <a:rPr lang="sl-SI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be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published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(at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least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1/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month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</a:t>
            </a: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63625" lvl="2" indent="-263525">
              <a:buClr>
                <a:schemeClr val="tx1"/>
              </a:buClr>
              <a:buFont typeface="Wingdings 3" panose="05040102010807070707" pitchFamily="18" charset="2"/>
              <a:buChar char=""/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tx1"/>
              </a:buClr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617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167D4-0BF0-E577-F8BD-CA210A387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98ACD894-F232-6AAB-385A-8C5B14BA04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79" y="2115978"/>
            <a:ext cx="10719581" cy="619125"/>
          </a:xfrm>
        </p:spPr>
        <p:txBody>
          <a:bodyPr/>
          <a:lstStyle/>
          <a:p>
            <a:pPr lvl="0"/>
            <a:r>
              <a:rPr lang="en-GB" dirty="0"/>
              <a:t>EUSAIR </a:t>
            </a:r>
            <a:r>
              <a:rPr lang="sl-SI" dirty="0"/>
              <a:t>W</a:t>
            </a:r>
            <a:r>
              <a:rPr lang="en-GB" dirty="0" err="1"/>
              <a:t>ebsite</a:t>
            </a:r>
            <a:r>
              <a:rPr lang="en-GB" dirty="0"/>
              <a:t> </a:t>
            </a:r>
            <a:r>
              <a:rPr lang="sl-SI" dirty="0"/>
              <a:t>R</a:t>
            </a:r>
            <a:r>
              <a:rPr lang="en-GB" dirty="0" err="1"/>
              <a:t>enewal</a:t>
            </a:r>
            <a:r>
              <a:rPr lang="en-GB" dirty="0"/>
              <a:t> – </a:t>
            </a:r>
            <a:endParaRPr lang="sl-SI" dirty="0"/>
          </a:p>
          <a:p>
            <a:pPr lvl="0"/>
            <a:r>
              <a:rPr lang="en-GB" dirty="0"/>
              <a:t>Planned </a:t>
            </a:r>
            <a:r>
              <a:rPr lang="sl-SI" dirty="0"/>
              <a:t>S</a:t>
            </a:r>
            <a:r>
              <a:rPr lang="en-GB" dirty="0" err="1"/>
              <a:t>tructure</a:t>
            </a:r>
            <a:r>
              <a:rPr lang="en-GB" dirty="0"/>
              <a:t> of Pillar </a:t>
            </a:r>
            <a:r>
              <a:rPr lang="sl-SI" dirty="0"/>
              <a:t>P</a:t>
            </a:r>
            <a:r>
              <a:rPr lang="en-GB" dirty="0" err="1"/>
              <a:t>resentation</a:t>
            </a:r>
            <a:endParaRPr lang="sl-SI" dirty="0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336B412-6496-F5A2-C599-9D9C178AD6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24350" y="3831218"/>
            <a:ext cx="2225675" cy="330200"/>
          </a:xfrm>
        </p:spPr>
        <p:txBody>
          <a:bodyPr>
            <a:normAutofit fontScale="85000" lnSpcReduction="10000"/>
          </a:bodyPr>
          <a:lstStyle/>
          <a:p>
            <a:r>
              <a:rPr lang="sl-SI" dirty="0" err="1"/>
              <a:t>Online</a:t>
            </a:r>
            <a:r>
              <a:rPr lang="sl-SI" dirty="0"/>
              <a:t>, 3 </a:t>
            </a:r>
            <a:r>
              <a:rPr lang="sl-SI" dirty="0" err="1"/>
              <a:t>February</a:t>
            </a:r>
            <a:r>
              <a:rPr lang="sl-SI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150134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3D2AC7-C521-E665-66BA-92FD3194A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Guidelines</a:t>
            </a:r>
            <a:r>
              <a:rPr lang="sl-SI" dirty="0"/>
              <a:t> </a:t>
            </a:r>
            <a:r>
              <a:rPr lang="sl-SI" dirty="0" err="1"/>
              <a:t>for</a:t>
            </a:r>
            <a:r>
              <a:rPr lang="sl-SI" dirty="0"/>
              <a:t> </a:t>
            </a:r>
            <a:r>
              <a:rPr lang="sl-SI" dirty="0" err="1"/>
              <a:t>Website</a:t>
            </a:r>
            <a:r>
              <a:rPr lang="sl-SI" dirty="0"/>
              <a:t> </a:t>
            </a:r>
            <a:r>
              <a:rPr lang="sl-SI" dirty="0" err="1"/>
              <a:t>Renewal</a:t>
            </a:r>
            <a:endParaRPr lang="sl-SI" dirty="0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A8341B6D-F22A-BAF2-0A97-A27F0CB9B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website</a:t>
            </a:r>
            <a: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supports</a:t>
            </a:r>
            <a:r>
              <a:rPr lang="sl-SI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EU </a:t>
            </a:r>
            <a:r>
              <a:rPr lang="sl-SI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r>
              <a:rPr lang="sl-SI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Adriatic </a:t>
            </a:r>
            <a:r>
              <a:rPr lang="sl-SI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Ionian</a:t>
            </a:r>
            <a: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</a:t>
            </a:r>
            <a: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</a:t>
            </a:r>
            <a:r>
              <a:rPr lang="sl-SI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audience</a:t>
            </a:r>
            <a:r>
              <a:rPr lang="sl-SI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	</a:t>
            </a:r>
          </a:p>
          <a:p>
            <a:pPr marL="742950" lvl="1" indent="-285750"/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Navigation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adaptation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stakeholders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involved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742950" lvl="1" indent="-285750"/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Language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adaptation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General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descriptions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informations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sl-SI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Upgrade</a:t>
            </a:r>
            <a:r>
              <a:rPr lang="sl-SI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  <a: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742950" lvl="1" indent="-285750"/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Improved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informative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</a:t>
            </a:r>
            <a:r>
              <a:rPr lang="sl-SI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200150" lvl="2" indent="-285750"/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Clear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logical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menu </a:t>
            </a:r>
            <a:r>
              <a:rPr lang="sl-SI" sz="1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</a:t>
            </a:r>
            <a:r>
              <a:rPr lang="sl-SI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200150" lvl="2" indent="-285750"/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Clear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well-structured</a:t>
            </a:r>
            <a:r>
              <a:rPr lang="sl-SI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</a:t>
            </a:r>
            <a:r>
              <a:rPr lang="sl-SI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sl-SI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1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information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09840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1EC91-0A07-E1B7-144F-666139C36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CA1B08-FCA1-D3CE-E7D2-6DD0F86F2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33" y="0"/>
            <a:ext cx="657279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EFFE3F-F1A7-E36D-9DC9-DBE828DC1573}"/>
              </a:ext>
            </a:extLst>
          </p:cNvPr>
          <p:cNvSpPr txBox="1"/>
          <p:nvPr/>
        </p:nvSpPr>
        <p:spPr>
          <a:xfrm>
            <a:off x="8413897" y="297711"/>
            <a:ext cx="2721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Design </a:t>
            </a:r>
            <a:r>
              <a:rPr lang="sl-SI" b="1" dirty="0" err="1"/>
              <a:t>of</a:t>
            </a:r>
            <a:r>
              <a:rPr lang="sl-SI" b="1" dirty="0"/>
              <a:t>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upgraded</a:t>
            </a:r>
            <a:r>
              <a:rPr lang="sl-SI" b="1" dirty="0"/>
              <a:t> EUSAIR </a:t>
            </a:r>
            <a:r>
              <a:rPr lang="sl-SI" b="1" dirty="0" err="1"/>
              <a:t>website</a:t>
            </a:r>
            <a:endParaRPr lang="sl-SI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03273-1039-1EE2-F91D-11BC79894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44333">
            <a:off x="3137375" y="787691"/>
            <a:ext cx="3913927" cy="217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30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EAE132-09BE-69B9-7866-1668E3AE2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33" y="0"/>
            <a:ext cx="702200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9E3BD3-7100-E020-9B20-E1EDA94735F5}"/>
              </a:ext>
            </a:extLst>
          </p:cNvPr>
          <p:cNvSpPr txBox="1"/>
          <p:nvPr/>
        </p:nvSpPr>
        <p:spPr>
          <a:xfrm>
            <a:off x="8413897" y="297711"/>
            <a:ext cx="2721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Design </a:t>
            </a:r>
            <a:r>
              <a:rPr lang="sl-SI" b="1" dirty="0" err="1"/>
              <a:t>of</a:t>
            </a:r>
            <a:r>
              <a:rPr lang="sl-SI" b="1" dirty="0"/>
              <a:t>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upgraded</a:t>
            </a:r>
            <a:r>
              <a:rPr lang="sl-SI" b="1" dirty="0"/>
              <a:t> EUSAIR </a:t>
            </a:r>
            <a:r>
              <a:rPr lang="sl-SI" b="1" dirty="0" err="1"/>
              <a:t>website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4110713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C8D0C-2991-CC03-74AB-CBC47077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F54668-1A40-E51B-D394-19EBA62BF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77" y="0"/>
            <a:ext cx="695459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B17057-5A9A-EFB2-DB2B-E0270A432248}"/>
              </a:ext>
            </a:extLst>
          </p:cNvPr>
          <p:cNvSpPr txBox="1"/>
          <p:nvPr/>
        </p:nvSpPr>
        <p:spPr>
          <a:xfrm>
            <a:off x="8413897" y="297711"/>
            <a:ext cx="2721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Design </a:t>
            </a:r>
            <a:r>
              <a:rPr lang="sl-SI" b="1" dirty="0" err="1"/>
              <a:t>of</a:t>
            </a:r>
            <a:r>
              <a:rPr lang="sl-SI" b="1" dirty="0"/>
              <a:t>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upgraded</a:t>
            </a:r>
            <a:r>
              <a:rPr lang="sl-SI" b="1" dirty="0"/>
              <a:t> EUSAIR </a:t>
            </a:r>
            <a:r>
              <a:rPr lang="sl-SI" b="1" dirty="0" err="1"/>
              <a:t>website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3658352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FC217-DF3A-287D-8356-20F75CD89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05571E-4B60-75CD-E7F3-B7053ED2B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97" y="0"/>
            <a:ext cx="737282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EF8265-AAAF-32CB-2F92-09558B81DC2C}"/>
              </a:ext>
            </a:extLst>
          </p:cNvPr>
          <p:cNvSpPr txBox="1"/>
          <p:nvPr/>
        </p:nvSpPr>
        <p:spPr>
          <a:xfrm>
            <a:off x="8413897" y="297711"/>
            <a:ext cx="2721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Design </a:t>
            </a:r>
            <a:r>
              <a:rPr lang="sl-SI" b="1" dirty="0" err="1"/>
              <a:t>of</a:t>
            </a:r>
            <a:r>
              <a:rPr lang="sl-SI" b="1" dirty="0"/>
              <a:t>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upgraded</a:t>
            </a:r>
            <a:r>
              <a:rPr lang="sl-SI" b="1" dirty="0"/>
              <a:t> EUSAIR </a:t>
            </a:r>
            <a:r>
              <a:rPr lang="sl-SI" b="1" dirty="0" err="1"/>
              <a:t>website</a:t>
            </a:r>
            <a:endParaRPr lang="sl-SI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4BE9B3-1B45-162B-5C37-91CC03357E58}"/>
              </a:ext>
            </a:extLst>
          </p:cNvPr>
          <p:cNvGrpSpPr/>
          <p:nvPr/>
        </p:nvGrpSpPr>
        <p:grpSpPr>
          <a:xfrm>
            <a:off x="5317588" y="1784295"/>
            <a:ext cx="754900" cy="240960"/>
            <a:chOff x="8533055" y="2442761"/>
            <a:chExt cx="704948" cy="20957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84C0D6E-A586-FD5D-5D68-1824D3859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33055" y="2442761"/>
              <a:ext cx="704948" cy="20957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378DCA-5537-128C-D6CA-6F429DC6A76A}"/>
                </a:ext>
              </a:extLst>
            </p:cNvPr>
            <p:cNvSpPr txBox="1"/>
            <p:nvPr/>
          </p:nvSpPr>
          <p:spPr>
            <a:xfrm>
              <a:off x="8533055" y="2467242"/>
              <a:ext cx="704948" cy="160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600" b="1" dirty="0" err="1">
                  <a:solidFill>
                    <a:schemeClr val="bg1"/>
                  </a:solidFill>
                </a:rPr>
                <a:t>North</a:t>
              </a:r>
              <a:r>
                <a:rPr lang="sl-SI" sz="600" b="1" dirty="0">
                  <a:solidFill>
                    <a:schemeClr val="bg1"/>
                  </a:solidFill>
                </a:rPr>
                <a:t> </a:t>
              </a:r>
              <a:r>
                <a:rPr lang="sl-SI" sz="600" b="1" dirty="0" err="1">
                  <a:solidFill>
                    <a:schemeClr val="bg1"/>
                  </a:solidFill>
                </a:rPr>
                <a:t>Macedonia</a:t>
              </a:r>
              <a:endParaRPr lang="sl-SI" sz="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D8EDDB4-B62F-92D2-59E4-783806007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672" y="4050509"/>
            <a:ext cx="890724" cy="24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762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99088-FEDD-C7FC-1CB6-90B1E9CEE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95483C-ACF8-F9F4-09DA-323A26966628}"/>
              </a:ext>
            </a:extLst>
          </p:cNvPr>
          <p:cNvSpPr txBox="1"/>
          <p:nvPr/>
        </p:nvSpPr>
        <p:spPr>
          <a:xfrm>
            <a:off x="8413897" y="297711"/>
            <a:ext cx="2721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Design </a:t>
            </a:r>
            <a:r>
              <a:rPr lang="sl-SI" b="1" dirty="0" err="1"/>
              <a:t>of</a:t>
            </a:r>
            <a:r>
              <a:rPr lang="sl-SI" b="1" dirty="0"/>
              <a:t>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Pillar</a:t>
            </a:r>
            <a:r>
              <a:rPr lang="sl-SI" b="1" dirty="0"/>
              <a:t> </a:t>
            </a:r>
            <a:r>
              <a:rPr lang="sl-SI" b="1" dirty="0" err="1"/>
              <a:t>presentation</a:t>
            </a:r>
            <a:r>
              <a:rPr lang="sl-SI" b="1" dirty="0"/>
              <a:t> on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upgraded</a:t>
            </a:r>
            <a:r>
              <a:rPr lang="sl-SI" b="1" dirty="0"/>
              <a:t> EUSAIR </a:t>
            </a:r>
            <a:r>
              <a:rPr lang="sl-SI" b="1" dirty="0" err="1"/>
              <a:t>website</a:t>
            </a:r>
            <a:endParaRPr lang="sl-SI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D528C21-FC52-69D7-3C5C-ED2AA0775B69}"/>
              </a:ext>
            </a:extLst>
          </p:cNvPr>
          <p:cNvGrpSpPr/>
          <p:nvPr/>
        </p:nvGrpSpPr>
        <p:grpSpPr>
          <a:xfrm>
            <a:off x="5718540" y="1802023"/>
            <a:ext cx="754900" cy="240960"/>
            <a:chOff x="8533055" y="2442761"/>
            <a:chExt cx="704948" cy="20957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86EFA6-0C2E-FCBE-7827-1D0133222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33055" y="2442761"/>
              <a:ext cx="704948" cy="20957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C32307-5417-F175-B3C9-CDCD16D6D16B}"/>
                </a:ext>
              </a:extLst>
            </p:cNvPr>
            <p:cNvSpPr txBox="1"/>
            <p:nvPr/>
          </p:nvSpPr>
          <p:spPr>
            <a:xfrm>
              <a:off x="8533055" y="2467242"/>
              <a:ext cx="704948" cy="160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l-SI" sz="600" b="1" dirty="0" err="1">
                  <a:solidFill>
                    <a:schemeClr val="bg1"/>
                  </a:solidFill>
                </a:rPr>
                <a:t>North</a:t>
              </a:r>
              <a:r>
                <a:rPr lang="sl-SI" sz="600" b="1" dirty="0">
                  <a:solidFill>
                    <a:schemeClr val="bg1"/>
                  </a:solidFill>
                </a:rPr>
                <a:t> </a:t>
              </a:r>
              <a:r>
                <a:rPr lang="sl-SI" sz="600" b="1" dirty="0" err="1">
                  <a:solidFill>
                    <a:schemeClr val="bg1"/>
                  </a:solidFill>
                </a:rPr>
                <a:t>Macedonia</a:t>
              </a:r>
              <a:endParaRPr lang="sl-SI" sz="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BBCB450-0037-3F6F-B020-6DA3DD187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997" y="4040902"/>
            <a:ext cx="970312" cy="209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E939D-4C1A-C9A5-E785-2454F8AA8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39" y="0"/>
            <a:ext cx="6482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86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DE33F-0CF7-8753-F94E-DAF32035E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870B4E-2085-0259-AF25-FAA788AC2640}"/>
              </a:ext>
            </a:extLst>
          </p:cNvPr>
          <p:cNvSpPr txBox="1"/>
          <p:nvPr/>
        </p:nvSpPr>
        <p:spPr>
          <a:xfrm>
            <a:off x="8413897" y="297711"/>
            <a:ext cx="2721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Design </a:t>
            </a:r>
            <a:r>
              <a:rPr lang="sl-SI" b="1" dirty="0" err="1"/>
              <a:t>of</a:t>
            </a:r>
            <a:r>
              <a:rPr lang="sl-SI" b="1" dirty="0"/>
              <a:t>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Pillar</a:t>
            </a:r>
            <a:r>
              <a:rPr lang="sl-SI" b="1" dirty="0"/>
              <a:t> </a:t>
            </a:r>
            <a:r>
              <a:rPr lang="sl-SI" b="1" dirty="0" err="1"/>
              <a:t>presentation</a:t>
            </a:r>
            <a:r>
              <a:rPr lang="sl-SI" b="1" dirty="0"/>
              <a:t> on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upgraded</a:t>
            </a:r>
            <a:r>
              <a:rPr lang="sl-SI" b="1" dirty="0"/>
              <a:t> EUSAIR </a:t>
            </a:r>
            <a:r>
              <a:rPr lang="sl-SI" b="1" dirty="0" err="1"/>
              <a:t>website</a:t>
            </a:r>
            <a:endParaRPr lang="sl-SI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D92B87-C3C2-C719-2E4E-D35E0D3DD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60" y="0"/>
            <a:ext cx="6175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66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C83D3-B4B4-7156-84CA-19B959FD2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A0F80C-8014-0C81-18F9-1F19F27F1F92}"/>
              </a:ext>
            </a:extLst>
          </p:cNvPr>
          <p:cNvSpPr txBox="1"/>
          <p:nvPr/>
        </p:nvSpPr>
        <p:spPr>
          <a:xfrm>
            <a:off x="8413897" y="297711"/>
            <a:ext cx="2721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Design </a:t>
            </a:r>
            <a:r>
              <a:rPr lang="sl-SI" b="1" dirty="0" err="1"/>
              <a:t>of</a:t>
            </a:r>
            <a:r>
              <a:rPr lang="sl-SI" b="1" dirty="0"/>
              <a:t>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Pillar</a:t>
            </a:r>
            <a:r>
              <a:rPr lang="sl-SI" b="1" dirty="0"/>
              <a:t> </a:t>
            </a:r>
            <a:r>
              <a:rPr lang="sl-SI" b="1" dirty="0" err="1"/>
              <a:t>presentation</a:t>
            </a:r>
            <a:r>
              <a:rPr lang="sl-SI" b="1" dirty="0"/>
              <a:t> on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upgraded</a:t>
            </a:r>
            <a:r>
              <a:rPr lang="sl-SI" b="1" dirty="0"/>
              <a:t> EUSAIR </a:t>
            </a:r>
            <a:r>
              <a:rPr lang="sl-SI" b="1" dirty="0" err="1"/>
              <a:t>website</a:t>
            </a:r>
            <a:endParaRPr lang="sl-SI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5D1EAB-A66D-CDED-1A10-2DDE99E98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88" y="0"/>
            <a:ext cx="5336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16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E3C91-6738-3C82-8BC4-B257409FB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811AD9-F79B-DDBD-C21E-A91CC3197402}"/>
              </a:ext>
            </a:extLst>
          </p:cNvPr>
          <p:cNvSpPr txBox="1"/>
          <p:nvPr/>
        </p:nvSpPr>
        <p:spPr>
          <a:xfrm>
            <a:off x="8413897" y="297711"/>
            <a:ext cx="2721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Design </a:t>
            </a:r>
            <a:r>
              <a:rPr lang="sl-SI" b="1" dirty="0" err="1"/>
              <a:t>of</a:t>
            </a:r>
            <a:r>
              <a:rPr lang="sl-SI" b="1" dirty="0"/>
              <a:t>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Pillar</a:t>
            </a:r>
            <a:r>
              <a:rPr lang="sl-SI" b="1" dirty="0"/>
              <a:t> </a:t>
            </a:r>
            <a:r>
              <a:rPr lang="sl-SI" b="1" dirty="0" err="1"/>
              <a:t>presentation</a:t>
            </a:r>
            <a:r>
              <a:rPr lang="sl-SI" b="1" dirty="0"/>
              <a:t> on </a:t>
            </a:r>
            <a:r>
              <a:rPr lang="sl-SI" b="1" dirty="0" err="1"/>
              <a:t>the</a:t>
            </a:r>
            <a:r>
              <a:rPr lang="sl-SI" b="1" dirty="0"/>
              <a:t> </a:t>
            </a:r>
            <a:r>
              <a:rPr lang="sl-SI" b="1" dirty="0" err="1"/>
              <a:t>upgraded</a:t>
            </a:r>
            <a:r>
              <a:rPr lang="sl-SI" b="1" dirty="0"/>
              <a:t> EUSAIR </a:t>
            </a:r>
            <a:r>
              <a:rPr lang="sl-SI" b="1" dirty="0" err="1"/>
              <a:t>website</a:t>
            </a:r>
            <a:endParaRPr lang="sl-SI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AA6A7C-BC0B-E703-1696-2420A37B0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83065" cy="36850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7B78A1-6B98-9D53-EBCB-680E155E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081" y="1221041"/>
            <a:ext cx="4316767" cy="47935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74139-2C8F-B9AC-691D-A66BD69F8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5911" y="2271752"/>
            <a:ext cx="3518960" cy="452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40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116DAC-6064-35D1-5A33-24A7BA468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eusair.point.mkrr@gov.si</a:t>
            </a:r>
          </a:p>
        </p:txBody>
      </p:sp>
    </p:spTree>
    <p:extLst>
      <p:ext uri="{BB962C8B-B14F-4D97-AF65-F5344CB8AC3E}">
        <p14:creationId xmlns:p14="http://schemas.microsoft.com/office/powerpoint/2010/main" val="2970241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E7C2935B689A49A9E1A43D619FB187" ma:contentTypeVersion="3" ma:contentTypeDescription="Create a new document." ma:contentTypeScope="" ma:versionID="834b8ebc3388e5d7e08eb68942e039d1">
  <xsd:schema xmlns:xsd="http://www.w3.org/2001/XMLSchema" xmlns:xs="http://www.w3.org/2001/XMLSchema" xmlns:p="http://schemas.microsoft.com/office/2006/metadata/properties" xmlns:ns2="1ed7df48-cb02-4700-b9de-5c1173399541" targetNamespace="http://schemas.microsoft.com/office/2006/metadata/properties" ma:root="true" ma:fieldsID="5e6558a54a14e6b7bb3a5d53d7769e9f" ns2:_="">
    <xsd:import namespace="1ed7df48-cb02-4700-b9de-5c11733995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7df48-cb02-4700-b9de-5c11733995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B27CEA-0E8B-4BD6-AF7E-C070BB1EB878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1ed7df48-cb02-4700-b9de-5c117339954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3728F0E-72CA-40E5-BEDF-9AAA18CED5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E60292-E0A1-40FE-98CA-08D1359059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d7df48-cb02-4700-b9de-5c11733995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{CD3F5EA7-E718-1447-9EB7-9E4C7806C478}tf10001060</Template>
  <TotalTime>15737</TotalTime>
  <Words>525</Words>
  <Application>Microsoft Office PowerPoint</Application>
  <PresentationFormat>Widescreen</PresentationFormat>
  <Paragraphs>91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Open sans</vt:lpstr>
      <vt:lpstr>Open sans</vt:lpstr>
      <vt:lpstr>OpenSans</vt:lpstr>
      <vt:lpstr>Wingdings</vt:lpstr>
      <vt:lpstr>Wingdings 3</vt:lpstr>
      <vt:lpstr>Officeova tema</vt:lpstr>
      <vt:lpstr>PowerPoint Presentation</vt:lpstr>
      <vt:lpstr>Key Elements of the EUSAIR Communication Strategy</vt:lpstr>
      <vt:lpstr>Basic Mechanisms for Implementing the Communication Strategy</vt:lpstr>
      <vt:lpstr>Key Target Groups and Communication Channels</vt:lpstr>
      <vt:lpstr>Key Messages per Pillar</vt:lpstr>
      <vt:lpstr>PowerPoint Presentation</vt:lpstr>
      <vt:lpstr>Members of the EUSAIR Communication Network Covering a Specific Pillar</vt:lpstr>
      <vt:lpstr>PowerPoint Presentation</vt:lpstr>
      <vt:lpstr>Responsibilities of the Pillar Dedicated Communication Network Members</vt:lpstr>
      <vt:lpstr>PowerPoint Presentation</vt:lpstr>
      <vt:lpstr>Guidelines for Website Renewal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eusair.point.mkrr@gov.si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Julija Marošek</dc:creator>
  <cp:lastModifiedBy>Tomaž Arh</cp:lastModifiedBy>
  <cp:revision>260</cp:revision>
  <cp:lastPrinted>2026-01-29T13:58:57Z</cp:lastPrinted>
  <dcterms:created xsi:type="dcterms:W3CDTF">2023-01-25T08:29:03Z</dcterms:created>
  <dcterms:modified xsi:type="dcterms:W3CDTF">2026-02-24T07:30:18Z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0x010100BAE7C2935B689A49A9E1A43D619FB187</vt:lpwstr>
  </property>
</Properties>
</file>